
<file path=[Content_Types].xml><?xml version="1.0" encoding="utf-8"?>
<Types xmlns="http://schemas.openxmlformats.org/package/2006/content-types">
  <Default Extension="dvp" ContentType="image/x-emf"/>
  <Default Extension="edc" ContentType="image/x-emf"/>
  <Default Extension="jpeg" ContentType="image/jpeg"/>
  <Default Extension="png" ContentType="image/png"/>
  <Default Extension="rcr" ContentType="image/x-emf"/>
  <Default Extension="rels" ContentType="application/vnd.openxmlformats-package.relationships+xml"/>
  <Default Extension="uze" ContentType="image/x-emf"/>
  <Default Extension="xml" ContentType="application/xml"/>
  <Default Extension="xy1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0"/>
  </p:sldMasterIdLst>
  <p:notesMasterIdLst>
    <p:notesMasterId r:id="rId32"/>
  </p:notesMasterIdLst>
  <p:handoutMasterIdLst>
    <p:handoutMasterId r:id="rId33"/>
  </p:handoutMasterIdLst>
  <p:sldIdLst>
    <p:sldId id="1953" r:id="rId31"/>
  </p:sldIdLst>
  <p:sldSz cx="12192000" cy="6858000"/>
  <p:notesSz cx="6858000" cy="9144000"/>
  <p:custDataLst>
    <p:tags r:id="rId3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46363"/>
    <a:srgbClr val="9D9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99AFCB-019E-438C-AD00-DC41C985C2E7}" v="81" dt="2023-07-05T15:36:47.3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6" y="13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microsoft.com/office/2016/11/relationships/changesInfo" Target="changesInfos/changesInfo1.xml"/><Relationship Id="rId21" Type="http://schemas.openxmlformats.org/officeDocument/2006/relationships/customXml" Target="../customXml/item21.xml"/><Relationship Id="rId34" Type="http://schemas.openxmlformats.org/officeDocument/2006/relationships/tags" Target="tags/tag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slideMaster" Target="slideMasters/slideMaster1.xml"/><Relationship Id="rId35" Type="http://schemas.openxmlformats.org/officeDocument/2006/relationships/presProps" Target="presProps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ündeling, Cord-Ulrich (ID)" userId="9a240518-c109-4366-bfe9-9e2e5f0d06e5" providerId="ADAL" clId="{8499AFCB-019E-438C-AD00-DC41C985C2E7}"/>
    <pc:docChg chg="undo custSel delSld modSld modMainMaster">
      <pc:chgData name="Fündeling, Cord-Ulrich (ID)" userId="9a240518-c109-4366-bfe9-9e2e5f0d06e5" providerId="ADAL" clId="{8499AFCB-019E-438C-AD00-DC41C985C2E7}" dt="2023-07-05T15:36:47.325" v="209"/>
      <pc:docMkLst>
        <pc:docMk/>
      </pc:docMkLst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1184517620" sldId="260"/>
        </pc:sldMkLst>
      </pc:sldChg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3807878385" sldId="261"/>
        </pc:sldMkLst>
      </pc:sldChg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3092919383" sldId="262"/>
        </pc:sldMkLst>
      </pc:sldChg>
      <pc:sldChg chg="del">
        <pc:chgData name="Fündeling, Cord-Ulrich (ID)" userId="9a240518-c109-4366-bfe9-9e2e5f0d06e5" providerId="ADAL" clId="{8499AFCB-019E-438C-AD00-DC41C985C2E7}" dt="2023-07-05T15:34:39.541" v="1" actId="47"/>
        <pc:sldMkLst>
          <pc:docMk/>
          <pc:sldMk cId="3984469121" sldId="263"/>
        </pc:sldMkLst>
      </pc:sldChg>
      <pc:sldChg chg="del">
        <pc:chgData name="Fündeling, Cord-Ulrich (ID)" userId="9a240518-c109-4366-bfe9-9e2e5f0d06e5" providerId="ADAL" clId="{8499AFCB-019E-438C-AD00-DC41C985C2E7}" dt="2023-07-05T15:34:39.541" v="1" actId="47"/>
        <pc:sldMkLst>
          <pc:docMk/>
          <pc:sldMk cId="634372273" sldId="270"/>
        </pc:sldMkLst>
      </pc:sldChg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2560976249" sldId="271"/>
        </pc:sldMkLst>
      </pc:sldChg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4217110812" sldId="273"/>
        </pc:sldMkLst>
      </pc:sldChg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1111591040" sldId="274"/>
        </pc:sldMkLst>
      </pc:sldChg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2831594873" sldId="281"/>
        </pc:sldMkLst>
      </pc:sldChg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2609248087" sldId="1951"/>
        </pc:sldMkLst>
      </pc:sldChg>
      <pc:sldChg chg="del">
        <pc:chgData name="Fündeling, Cord-Ulrich (ID)" userId="9a240518-c109-4366-bfe9-9e2e5f0d06e5" providerId="ADAL" clId="{8499AFCB-019E-438C-AD00-DC41C985C2E7}" dt="2023-07-05T15:34:37.391" v="0" actId="47"/>
        <pc:sldMkLst>
          <pc:docMk/>
          <pc:sldMk cId="1059124027" sldId="1952"/>
        </pc:sldMkLst>
      </pc:sldChg>
      <pc:sldChg chg="modSp mod">
        <pc:chgData name="Fündeling, Cord-Ulrich (ID)" userId="9a240518-c109-4366-bfe9-9e2e5f0d06e5" providerId="ADAL" clId="{8499AFCB-019E-438C-AD00-DC41C985C2E7}" dt="2023-07-05T15:35:52.868" v="83" actId="6549"/>
        <pc:sldMkLst>
          <pc:docMk/>
          <pc:sldMk cId="2345206754" sldId="1953"/>
        </pc:sldMkLst>
        <pc:spChg chg="mod">
          <ac:chgData name="Fündeling, Cord-Ulrich (ID)" userId="9a240518-c109-4366-bfe9-9e2e5f0d06e5" providerId="ADAL" clId="{8499AFCB-019E-438C-AD00-DC41C985C2E7}" dt="2023-07-05T15:35:04.304" v="36" actId="20577"/>
          <ac:spMkLst>
            <pc:docMk/>
            <pc:sldMk cId="2345206754" sldId="1953"/>
            <ac:spMk id="10" creationId="{52367729-CA1D-28DF-B11F-BBE878109784}"/>
          </ac:spMkLst>
        </pc:spChg>
        <pc:spChg chg="mod">
          <ac:chgData name="Fündeling, Cord-Ulrich (ID)" userId="9a240518-c109-4366-bfe9-9e2e5f0d06e5" providerId="ADAL" clId="{8499AFCB-019E-438C-AD00-DC41C985C2E7}" dt="2023-07-05T15:35:12.281" v="38" actId="20577"/>
          <ac:spMkLst>
            <pc:docMk/>
            <pc:sldMk cId="2345206754" sldId="1953"/>
            <ac:spMk id="11" creationId="{2950895F-8E36-8BE5-1DED-901AF3946734}"/>
          </ac:spMkLst>
        </pc:spChg>
        <pc:spChg chg="mod">
          <ac:chgData name="Fündeling, Cord-Ulrich (ID)" userId="9a240518-c109-4366-bfe9-9e2e5f0d06e5" providerId="ADAL" clId="{8499AFCB-019E-438C-AD00-DC41C985C2E7}" dt="2023-07-05T15:35:35.421" v="70" actId="5793"/>
          <ac:spMkLst>
            <pc:docMk/>
            <pc:sldMk cId="2345206754" sldId="1953"/>
            <ac:spMk id="12" creationId="{06EDD579-C646-8290-D785-3073DF21864C}"/>
          </ac:spMkLst>
        </pc:spChg>
        <pc:spChg chg="mod">
          <ac:chgData name="Fündeling, Cord-Ulrich (ID)" userId="9a240518-c109-4366-bfe9-9e2e5f0d06e5" providerId="ADAL" clId="{8499AFCB-019E-438C-AD00-DC41C985C2E7}" dt="2023-07-05T15:35:15.575" v="40" actId="20577"/>
          <ac:spMkLst>
            <pc:docMk/>
            <pc:sldMk cId="2345206754" sldId="1953"/>
            <ac:spMk id="13" creationId="{3BB2CDCE-E383-ECCC-1ED6-95DD51058F00}"/>
          </ac:spMkLst>
        </pc:spChg>
        <pc:spChg chg="mod">
          <ac:chgData name="Fündeling, Cord-Ulrich (ID)" userId="9a240518-c109-4366-bfe9-9e2e5f0d06e5" providerId="ADAL" clId="{8499AFCB-019E-438C-AD00-DC41C985C2E7}" dt="2023-07-05T15:35:40.630" v="72" actId="20577"/>
          <ac:spMkLst>
            <pc:docMk/>
            <pc:sldMk cId="2345206754" sldId="1953"/>
            <ac:spMk id="14" creationId="{BF67EDA2-1BEA-A6AE-2ECA-CF6E87ECE913}"/>
          </ac:spMkLst>
        </pc:spChg>
        <pc:spChg chg="mod">
          <ac:chgData name="Fündeling, Cord-Ulrich (ID)" userId="9a240518-c109-4366-bfe9-9e2e5f0d06e5" providerId="ADAL" clId="{8499AFCB-019E-438C-AD00-DC41C985C2E7}" dt="2023-07-05T15:35:47.616" v="82" actId="20577"/>
          <ac:spMkLst>
            <pc:docMk/>
            <pc:sldMk cId="2345206754" sldId="1953"/>
            <ac:spMk id="15" creationId="{6B081AA7-4EA2-1573-0530-908911D67AA3}"/>
          </ac:spMkLst>
        </pc:spChg>
        <pc:spChg chg="mod">
          <ac:chgData name="Fündeling, Cord-Ulrich (ID)" userId="9a240518-c109-4366-bfe9-9e2e5f0d06e5" providerId="ADAL" clId="{8499AFCB-019E-438C-AD00-DC41C985C2E7}" dt="2023-07-05T15:35:52.868" v="83" actId="6549"/>
          <ac:spMkLst>
            <pc:docMk/>
            <pc:sldMk cId="2345206754" sldId="1953"/>
            <ac:spMk id="16" creationId="{E21B20C7-9E9D-3913-EB02-99AB885D0DE9}"/>
          </ac:spMkLst>
        </pc:spChg>
        <pc:spChg chg="mod">
          <ac:chgData name="Fündeling, Cord-Ulrich (ID)" userId="9a240518-c109-4366-bfe9-9e2e5f0d06e5" providerId="ADAL" clId="{8499AFCB-019E-438C-AD00-DC41C985C2E7}" dt="2023-07-05T15:35:22.592" v="44" actId="20577"/>
          <ac:spMkLst>
            <pc:docMk/>
            <pc:sldMk cId="2345206754" sldId="1953"/>
            <ac:spMk id="17" creationId="{35C85925-633D-D365-B2CF-F82A99BADF8B}"/>
          </ac:spMkLst>
        </pc:spChg>
        <pc:spChg chg="mod">
          <ac:chgData name="Fündeling, Cord-Ulrich (ID)" userId="9a240518-c109-4366-bfe9-9e2e5f0d06e5" providerId="ADAL" clId="{8499AFCB-019E-438C-AD00-DC41C985C2E7}" dt="2023-07-05T15:35:18.741" v="42" actId="20577"/>
          <ac:spMkLst>
            <pc:docMk/>
            <pc:sldMk cId="2345206754" sldId="1953"/>
            <ac:spMk id="18" creationId="{C2DF53E5-8CF9-E64B-1CC6-D902C15842E6}"/>
          </ac:spMkLst>
        </pc:spChg>
        <pc:spChg chg="mod">
          <ac:chgData name="Fündeling, Cord-Ulrich (ID)" userId="9a240518-c109-4366-bfe9-9e2e5f0d06e5" providerId="ADAL" clId="{8499AFCB-019E-438C-AD00-DC41C985C2E7}" dt="2023-07-05T15:34:55.551" v="27" actId="20577"/>
          <ac:spMkLst>
            <pc:docMk/>
            <pc:sldMk cId="2345206754" sldId="1953"/>
            <ac:spMk id="19" creationId="{7B15B1F2-00D8-3A0B-9321-67AACE4A9C35}"/>
          </ac:spMkLst>
        </pc:spChg>
        <pc:spChg chg="mod">
          <ac:chgData name="Fündeling, Cord-Ulrich (ID)" userId="9a240518-c109-4366-bfe9-9e2e5f0d06e5" providerId="ADAL" clId="{8499AFCB-019E-438C-AD00-DC41C985C2E7}" dt="2023-07-05T15:34:52.658" v="25" actId="20577"/>
          <ac:spMkLst>
            <pc:docMk/>
            <pc:sldMk cId="2345206754" sldId="1953"/>
            <ac:spMk id="20" creationId="{F9C90B1B-9310-F4B5-241F-D34B8F7C955D}"/>
          </ac:spMkLst>
        </pc:spChg>
        <pc:spChg chg="mod">
          <ac:chgData name="Fündeling, Cord-Ulrich (ID)" userId="9a240518-c109-4366-bfe9-9e2e5f0d06e5" providerId="ADAL" clId="{8499AFCB-019E-438C-AD00-DC41C985C2E7}" dt="2023-07-05T15:34:59.127" v="34" actId="20577"/>
          <ac:spMkLst>
            <pc:docMk/>
            <pc:sldMk cId="2345206754" sldId="1953"/>
            <ac:spMk id="21" creationId="{7D6226DC-1A2C-D2C5-BF1F-1527F6B336FB}"/>
          </ac:spMkLst>
        </pc:spChg>
      </pc:sldChg>
      <pc:sldMasterChg chg="addSp delSp modSp mod modSldLayout">
        <pc:chgData name="Fündeling, Cord-Ulrich (ID)" userId="9a240518-c109-4366-bfe9-9e2e5f0d06e5" providerId="ADAL" clId="{8499AFCB-019E-438C-AD00-DC41C985C2E7}" dt="2023-07-05T15:36:47.325" v="209"/>
        <pc:sldMasterMkLst>
          <pc:docMk/>
          <pc:sldMasterMk cId="3042465952" sldId="2147483648"/>
        </pc:sldMasterMkLst>
        <pc:spChg chg="mod">
          <ac:chgData name="Fündeling, Cord-Ulrich (ID)" userId="9a240518-c109-4366-bfe9-9e2e5f0d06e5" providerId="ADAL" clId="{8499AFCB-019E-438C-AD00-DC41C985C2E7}" dt="2023-07-05T15:36:47.258" v="190" actId="20577"/>
          <ac:spMkLst>
            <pc:docMk/>
            <pc:sldMasterMk cId="3042465952" sldId="2147483648"/>
            <ac:spMk id="5" creationId="{42DFC3EA-2072-4EC9-8CFC-38D87C55AE18}"/>
          </ac:spMkLst>
        </pc:spChg>
        <pc:spChg chg="mod modVis">
          <ac:chgData name="Fündeling, Cord-Ulrich (ID)" userId="9a240518-c109-4366-bfe9-9e2e5f0d06e5" providerId="ADAL" clId="{8499AFCB-019E-438C-AD00-DC41C985C2E7}" dt="2023-07-05T15:36:47.323" v="205"/>
          <ac:spMkLst>
            <pc:docMk/>
            <pc:sldMasterMk cId="3042465952" sldId="2147483648"/>
            <ac:spMk id="11" creationId="{119D82D9-22CF-4A83-9435-1DA9519A1897}"/>
          </ac:spMkLst>
        </pc:spChg>
        <pc:spChg chg="mod">
          <ac:chgData name="Fündeling, Cord-Ulrich (ID)" userId="9a240518-c109-4366-bfe9-9e2e5f0d06e5" providerId="ADAL" clId="{8499AFCB-019E-438C-AD00-DC41C985C2E7}" dt="2023-07-05T15:36:47.091" v="84" actId="20577"/>
          <ac:spMkLst>
            <pc:docMk/>
            <pc:sldMasterMk cId="3042465952" sldId="2147483648"/>
            <ac:spMk id="12" creationId="{C8A7B36A-B3BC-45C2-A59F-40A3507CDE25}"/>
          </ac:spMkLst>
        </pc:spChg>
        <pc:picChg chg="add mod ord">
          <ac:chgData name="Fündeling, Cord-Ulrich (ID)" userId="9a240518-c109-4366-bfe9-9e2e5f0d06e5" providerId="ADAL" clId="{8499AFCB-019E-438C-AD00-DC41C985C2E7}" dt="2023-07-05T15:36:47.125" v="100"/>
          <ac:picMkLst>
            <pc:docMk/>
            <pc:sldMasterMk cId="3042465952" sldId="2147483648"/>
            <ac:picMk id="7" creationId="{C8CC40D7-2195-01A5-547F-1AA9D4FED02E}"/>
          </ac:picMkLst>
        </pc:picChg>
        <pc:picChg chg="del">
          <ac:chgData name="Fündeling, Cord-Ulrich (ID)" userId="9a240518-c109-4366-bfe9-9e2e5f0d06e5" providerId="ADAL" clId="{8499AFCB-019E-438C-AD00-DC41C985C2E7}" dt="2023-07-05T15:36:47.108" v="88"/>
          <ac:picMkLst>
            <pc:docMk/>
            <pc:sldMasterMk cId="3042465952" sldId="2147483648"/>
            <ac:picMk id="8" creationId="{CDE6378F-E007-62C4-1C3F-EE4DCD70194A}"/>
          </ac:picMkLst>
        </pc:picChg>
        <pc:sldLayoutChg chg="modSp mod">
          <pc:chgData name="Fündeling, Cord-Ulrich (ID)" userId="9a240518-c109-4366-bfe9-9e2e5f0d06e5" providerId="ADAL" clId="{8499AFCB-019E-438C-AD00-DC41C985C2E7}" dt="2023-07-05T15:36:47.291" v="201" actId="20577"/>
          <pc:sldLayoutMkLst>
            <pc:docMk/>
            <pc:sldMasterMk cId="3042465952" sldId="2147483648"/>
            <pc:sldLayoutMk cId="2150658115" sldId="2147483653"/>
          </pc:sldLayoutMkLst>
          <pc:spChg chg="mod">
            <ac:chgData name="Fündeling, Cord-Ulrich (ID)" userId="9a240518-c109-4366-bfe9-9e2e5f0d06e5" providerId="ADAL" clId="{8499AFCB-019E-438C-AD00-DC41C985C2E7}" dt="2023-07-05T15:36:47.291" v="201" actId="20577"/>
            <ac:spMkLst>
              <pc:docMk/>
              <pc:sldMasterMk cId="3042465952" sldId="2147483648"/>
              <pc:sldLayoutMk cId="2150658115" sldId="2147483653"/>
              <ac:spMk id="3" creationId="{01036B46-B9BA-4C6F-A29D-195260BFDD91}"/>
            </ac:spMkLst>
          </pc:spChg>
        </pc:sldLayoutChg>
        <pc:sldLayoutChg chg="addSp delSp modSp mod">
          <pc:chgData name="Fündeling, Cord-Ulrich (ID)" userId="9a240518-c109-4366-bfe9-9e2e5f0d06e5" providerId="ADAL" clId="{8499AFCB-019E-438C-AD00-DC41C985C2E7}" dt="2023-07-05T15:36:47.209" v="151"/>
          <pc:sldLayoutMkLst>
            <pc:docMk/>
            <pc:sldMasterMk cId="3042465952" sldId="2147483648"/>
            <pc:sldLayoutMk cId="1980503956" sldId="2147483673"/>
          </pc:sldLayoutMkLst>
          <pc:picChg chg="add mod ord">
            <ac:chgData name="Fündeling, Cord-Ulrich (ID)" userId="9a240518-c109-4366-bfe9-9e2e5f0d06e5" providerId="ADAL" clId="{8499AFCB-019E-438C-AD00-DC41C985C2E7}" dt="2023-07-05T15:36:47.209" v="151"/>
            <ac:picMkLst>
              <pc:docMk/>
              <pc:sldMasterMk cId="3042465952" sldId="2147483648"/>
              <pc:sldLayoutMk cId="1980503956" sldId="2147483673"/>
              <ac:picMk id="3" creationId="{2C8662F8-AE9C-2FB6-5B0F-F8AD70C1C74F}"/>
            </ac:picMkLst>
          </pc:picChg>
          <pc:picChg chg="del">
            <ac:chgData name="Fündeling, Cord-Ulrich (ID)" userId="9a240518-c109-4366-bfe9-9e2e5f0d06e5" providerId="ADAL" clId="{8499AFCB-019E-438C-AD00-DC41C985C2E7}" dt="2023-07-05T15:36:47.194" v="139"/>
            <ac:picMkLst>
              <pc:docMk/>
              <pc:sldMasterMk cId="3042465952" sldId="2147483648"/>
              <pc:sldLayoutMk cId="1980503956" sldId="2147483673"/>
              <ac:picMk id="6" creationId="{AD768EC7-13C8-22B4-CEB7-ADBD36231DF4}"/>
            </ac:picMkLst>
          </pc:picChg>
        </pc:sldLayoutChg>
        <pc:sldLayoutChg chg="addSp delSp modSp mod">
          <pc:chgData name="Fündeling, Cord-Ulrich (ID)" userId="9a240518-c109-4366-bfe9-9e2e5f0d06e5" providerId="ADAL" clId="{8499AFCB-019E-438C-AD00-DC41C985C2E7}" dt="2023-07-05T15:36:47.154" v="114"/>
          <pc:sldLayoutMkLst>
            <pc:docMk/>
            <pc:sldMasterMk cId="3042465952" sldId="2147483648"/>
            <pc:sldLayoutMk cId="3743049163" sldId="2147483675"/>
          </pc:sldLayoutMkLst>
          <pc:picChg chg="add mod ord">
            <ac:chgData name="Fündeling, Cord-Ulrich (ID)" userId="9a240518-c109-4366-bfe9-9e2e5f0d06e5" providerId="ADAL" clId="{8499AFCB-019E-438C-AD00-DC41C985C2E7}" dt="2023-07-05T15:36:47.154" v="114"/>
            <ac:picMkLst>
              <pc:docMk/>
              <pc:sldMasterMk cId="3042465952" sldId="2147483648"/>
              <pc:sldLayoutMk cId="3743049163" sldId="2147483675"/>
              <ac:picMk id="4" creationId="{81D131BB-D8D0-DCE9-1DBB-6E773C0BA435}"/>
            </ac:picMkLst>
          </pc:picChg>
          <pc:picChg chg="del">
            <ac:chgData name="Fündeling, Cord-Ulrich (ID)" userId="9a240518-c109-4366-bfe9-9e2e5f0d06e5" providerId="ADAL" clId="{8499AFCB-019E-438C-AD00-DC41C985C2E7}" dt="2023-07-05T15:36:47.125" v="102"/>
            <ac:picMkLst>
              <pc:docMk/>
              <pc:sldMasterMk cId="3042465952" sldId="2147483648"/>
              <pc:sldLayoutMk cId="3743049163" sldId="2147483675"/>
              <ac:picMk id="5" creationId="{9E37C803-3DA8-DBD0-3257-4F5046A37D1D}"/>
            </ac:picMkLst>
          </pc:picChg>
        </pc:sldLayoutChg>
        <pc:sldLayoutChg chg="modSp mod">
          <pc:chgData name="Fündeling, Cord-Ulrich (ID)" userId="9a240518-c109-4366-bfe9-9e2e5f0d06e5" providerId="ADAL" clId="{8499AFCB-019E-438C-AD00-DC41C985C2E7}" dt="2023-07-05T15:36:47.274" v="192" actId="20577"/>
          <pc:sldLayoutMkLst>
            <pc:docMk/>
            <pc:sldMasterMk cId="3042465952" sldId="2147483648"/>
            <pc:sldLayoutMk cId="1487430442" sldId="2147483688"/>
          </pc:sldLayoutMkLst>
          <pc:spChg chg="mod">
            <ac:chgData name="Fündeling, Cord-Ulrich (ID)" userId="9a240518-c109-4366-bfe9-9e2e5f0d06e5" providerId="ADAL" clId="{8499AFCB-019E-438C-AD00-DC41C985C2E7}" dt="2023-07-05T15:36:47.274" v="192" actId="20577"/>
            <ac:spMkLst>
              <pc:docMk/>
              <pc:sldMasterMk cId="3042465952" sldId="2147483648"/>
              <pc:sldLayoutMk cId="1487430442" sldId="2147483688"/>
              <ac:spMk id="7" creationId="{6FA9D646-0D1E-4CCB-95C4-77DDBDF31D42}"/>
            </ac:spMkLst>
          </pc:spChg>
        </pc:sldLayoutChg>
        <pc:sldLayoutChg chg="modSp mod">
          <pc:chgData name="Fündeling, Cord-Ulrich (ID)" userId="9a240518-c109-4366-bfe9-9e2e5f0d06e5" providerId="ADAL" clId="{8499AFCB-019E-438C-AD00-DC41C985C2E7}" dt="2023-07-05T15:36:47.291" v="198" actId="20577"/>
          <pc:sldLayoutMkLst>
            <pc:docMk/>
            <pc:sldMasterMk cId="3042465952" sldId="2147483648"/>
            <pc:sldLayoutMk cId="2602242305" sldId="2147483689"/>
          </pc:sldLayoutMkLst>
          <pc:spChg chg="mod">
            <ac:chgData name="Fündeling, Cord-Ulrich (ID)" userId="9a240518-c109-4366-bfe9-9e2e5f0d06e5" providerId="ADAL" clId="{8499AFCB-019E-438C-AD00-DC41C985C2E7}" dt="2023-07-05T15:36:47.291" v="198" actId="20577"/>
            <ac:spMkLst>
              <pc:docMk/>
              <pc:sldMasterMk cId="3042465952" sldId="2147483648"/>
              <pc:sldLayoutMk cId="2602242305" sldId="2147483689"/>
              <ac:spMk id="7" creationId="{F4CD5B16-02A1-4214-8DC0-605D74A7578E}"/>
            </ac:spMkLst>
          </pc:spChg>
        </pc:sldLayoutChg>
        <pc:sldLayoutChg chg="addSp delSp modSp mod">
          <pc:chgData name="Fündeling, Cord-Ulrich (ID)" userId="9a240518-c109-4366-bfe9-9e2e5f0d06e5" providerId="ADAL" clId="{8499AFCB-019E-438C-AD00-DC41C985C2E7}" dt="2023-07-05T15:36:47.325" v="209"/>
          <pc:sldLayoutMkLst>
            <pc:docMk/>
            <pc:sldMasterMk cId="3042465952" sldId="2147483648"/>
            <pc:sldLayoutMk cId="2340886875" sldId="2147483704"/>
          </pc:sldLayoutMkLst>
          <pc:spChg chg="mod modVis">
            <ac:chgData name="Fündeling, Cord-Ulrich (ID)" userId="9a240518-c109-4366-bfe9-9e2e5f0d06e5" providerId="ADAL" clId="{8499AFCB-019E-438C-AD00-DC41C985C2E7}" dt="2023-07-05T15:36:47.325" v="209"/>
            <ac:spMkLst>
              <pc:docMk/>
              <pc:sldMasterMk cId="3042465952" sldId="2147483648"/>
              <pc:sldLayoutMk cId="2340886875" sldId="2147483704"/>
              <ac:spMk id="10" creationId="{F0D790C1-FFED-441B-AB6F-9C2F1B39ECBD}"/>
            </ac:spMkLst>
          </pc:spChg>
          <pc:spChg chg="mod">
            <ac:chgData name="Fündeling, Cord-Ulrich (ID)" userId="9a240518-c109-4366-bfe9-9e2e5f0d06e5" providerId="ADAL" clId="{8499AFCB-019E-438C-AD00-DC41C985C2E7}" dt="2023-07-05T15:36:47.091" v="86" actId="20577"/>
            <ac:spMkLst>
              <pc:docMk/>
              <pc:sldMasterMk cId="3042465952" sldId="2147483648"/>
              <pc:sldLayoutMk cId="2340886875" sldId="2147483704"/>
              <ac:spMk id="18" creationId="{62294A63-3F0F-461B-8258-EE00A83E8E5F}"/>
            </ac:spMkLst>
          </pc:spChg>
          <pc:spChg chg="mod">
            <ac:chgData name="Fündeling, Cord-Ulrich (ID)" userId="9a240518-c109-4366-bfe9-9e2e5f0d06e5" providerId="ADAL" clId="{8499AFCB-019E-438C-AD00-DC41C985C2E7}" dt="2023-07-05T15:36:47.308" v="203" actId="20577"/>
            <ac:spMkLst>
              <pc:docMk/>
              <pc:sldMasterMk cId="3042465952" sldId="2147483648"/>
              <pc:sldLayoutMk cId="2340886875" sldId="2147483704"/>
              <ac:spMk id="20" creationId="{F6D0C6A7-A5A2-4320-B715-8C80A812796A}"/>
            </ac:spMkLst>
          </pc:spChg>
          <pc:picChg chg="add mod">
            <ac:chgData name="Fündeling, Cord-Ulrich (ID)" userId="9a240518-c109-4366-bfe9-9e2e5f0d06e5" providerId="ADAL" clId="{8499AFCB-019E-438C-AD00-DC41C985C2E7}" dt="2023-07-05T15:36:47.241" v="175"/>
            <ac:picMkLst>
              <pc:docMk/>
              <pc:sldMasterMk cId="3042465952" sldId="2147483648"/>
              <pc:sldLayoutMk cId="2340886875" sldId="2147483704"/>
              <ac:picMk id="3" creationId="{EA8D2633-0F16-B251-E6B4-B643CFAD03BC}"/>
            </ac:picMkLst>
          </pc:picChg>
          <pc:picChg chg="del">
            <ac:chgData name="Fündeling, Cord-Ulrich (ID)" userId="9a240518-c109-4366-bfe9-9e2e5f0d06e5" providerId="ADAL" clId="{8499AFCB-019E-438C-AD00-DC41C985C2E7}" dt="2023-07-05T15:36:47.241" v="165"/>
            <ac:picMkLst>
              <pc:docMk/>
              <pc:sldMasterMk cId="3042465952" sldId="2147483648"/>
              <pc:sldLayoutMk cId="2340886875" sldId="2147483704"/>
              <ac:picMk id="5" creationId="{362E5B72-1DD8-B64F-DD60-5024E008451E}"/>
            </ac:picMkLst>
          </pc:picChg>
        </pc:sldLayoutChg>
        <pc:sldLayoutChg chg="addSp delSp modSp mod">
          <pc:chgData name="Fündeling, Cord-Ulrich (ID)" userId="9a240518-c109-4366-bfe9-9e2e5f0d06e5" providerId="ADAL" clId="{8499AFCB-019E-438C-AD00-DC41C985C2E7}" dt="2023-07-05T15:36:47.325" v="207"/>
          <pc:sldLayoutMkLst>
            <pc:docMk/>
            <pc:sldMasterMk cId="3042465952" sldId="2147483648"/>
            <pc:sldLayoutMk cId="4260844445" sldId="2147483705"/>
          </pc:sldLayoutMkLst>
          <pc:spChg chg="mod modVis">
            <ac:chgData name="Fündeling, Cord-Ulrich (ID)" userId="9a240518-c109-4366-bfe9-9e2e5f0d06e5" providerId="ADAL" clId="{8499AFCB-019E-438C-AD00-DC41C985C2E7}" dt="2023-07-05T15:36:47.325" v="207"/>
            <ac:spMkLst>
              <pc:docMk/>
              <pc:sldMasterMk cId="3042465952" sldId="2147483648"/>
              <pc:sldLayoutMk cId="4260844445" sldId="2147483705"/>
              <ac:spMk id="12" creationId="{D33399A3-6321-47B8-B9ED-EE4DDC4856FE}"/>
            </ac:spMkLst>
          </pc:spChg>
          <pc:spChg chg="mod">
            <ac:chgData name="Fündeling, Cord-Ulrich (ID)" userId="9a240518-c109-4366-bfe9-9e2e5f0d06e5" providerId="ADAL" clId="{8499AFCB-019E-438C-AD00-DC41C985C2E7}" dt="2023-07-05T15:36:47.091" v="85" actId="20577"/>
            <ac:spMkLst>
              <pc:docMk/>
              <pc:sldMasterMk cId="3042465952" sldId="2147483648"/>
              <pc:sldLayoutMk cId="4260844445" sldId="2147483705"/>
              <ac:spMk id="15" creationId="{CE9FD754-5F55-467F-B337-889F634F0A34}"/>
            </ac:spMkLst>
          </pc:spChg>
          <pc:spChg chg="mod">
            <ac:chgData name="Fündeling, Cord-Ulrich (ID)" userId="9a240518-c109-4366-bfe9-9e2e5f0d06e5" providerId="ADAL" clId="{8499AFCB-019E-438C-AD00-DC41C985C2E7}" dt="2023-07-05T15:36:47.291" v="199" actId="20577"/>
            <ac:spMkLst>
              <pc:docMk/>
              <pc:sldMasterMk cId="3042465952" sldId="2147483648"/>
              <pc:sldLayoutMk cId="4260844445" sldId="2147483705"/>
              <ac:spMk id="17" creationId="{8F57D3E5-66CA-4A6F-A22A-C1427F8D62EA}"/>
            </ac:spMkLst>
          </pc:spChg>
          <pc:picChg chg="add mod">
            <ac:chgData name="Fündeling, Cord-Ulrich (ID)" userId="9a240518-c109-4366-bfe9-9e2e5f0d06e5" providerId="ADAL" clId="{8499AFCB-019E-438C-AD00-DC41C985C2E7}" dt="2023-07-05T15:36:47.224" v="163"/>
            <ac:picMkLst>
              <pc:docMk/>
              <pc:sldMasterMk cId="3042465952" sldId="2147483648"/>
              <pc:sldLayoutMk cId="4260844445" sldId="2147483705"/>
              <ac:picMk id="5" creationId="{CBDDD9F1-6162-23BB-6DE6-494FE2095467}"/>
            </ac:picMkLst>
          </pc:picChg>
          <pc:picChg chg="del">
            <ac:chgData name="Fündeling, Cord-Ulrich (ID)" userId="9a240518-c109-4366-bfe9-9e2e5f0d06e5" providerId="ADAL" clId="{8499AFCB-019E-438C-AD00-DC41C985C2E7}" dt="2023-07-05T15:36:47.209" v="153"/>
            <ac:picMkLst>
              <pc:docMk/>
              <pc:sldMasterMk cId="3042465952" sldId="2147483648"/>
              <pc:sldLayoutMk cId="4260844445" sldId="2147483705"/>
              <ac:picMk id="6" creationId="{DE4DC525-97E7-0162-553C-D76EDF5DA5BC}"/>
            </ac:picMkLst>
          </pc:picChg>
        </pc:sldLayoutChg>
        <pc:sldLayoutChg chg="addSp delSp modSp mod">
          <pc:chgData name="Fündeling, Cord-Ulrich (ID)" userId="9a240518-c109-4366-bfe9-9e2e5f0d06e5" providerId="ADAL" clId="{8499AFCB-019E-438C-AD00-DC41C985C2E7}" dt="2023-07-05T15:36:47.170" v="126"/>
          <pc:sldLayoutMkLst>
            <pc:docMk/>
            <pc:sldMasterMk cId="3042465952" sldId="2147483648"/>
            <pc:sldLayoutMk cId="2402868987" sldId="2147483710"/>
          </pc:sldLayoutMkLst>
          <pc:picChg chg="add mod">
            <ac:chgData name="Fündeling, Cord-Ulrich (ID)" userId="9a240518-c109-4366-bfe9-9e2e5f0d06e5" providerId="ADAL" clId="{8499AFCB-019E-438C-AD00-DC41C985C2E7}" dt="2023-07-05T15:36:47.170" v="126"/>
            <ac:picMkLst>
              <pc:docMk/>
              <pc:sldMasterMk cId="3042465952" sldId="2147483648"/>
              <pc:sldLayoutMk cId="2402868987" sldId="2147483710"/>
              <ac:picMk id="3" creationId="{2C6804DC-7AF2-0DB7-8718-40AB430C467F}"/>
            </ac:picMkLst>
          </pc:picChg>
          <pc:picChg chg="del">
            <ac:chgData name="Fündeling, Cord-Ulrich (ID)" userId="9a240518-c109-4366-bfe9-9e2e5f0d06e5" providerId="ADAL" clId="{8499AFCB-019E-438C-AD00-DC41C985C2E7}" dt="2023-07-05T15:36:47.164" v="116"/>
            <ac:picMkLst>
              <pc:docMk/>
              <pc:sldMasterMk cId="3042465952" sldId="2147483648"/>
              <pc:sldLayoutMk cId="2402868987" sldId="2147483710"/>
              <ac:picMk id="5" creationId="{A42695C8-FF20-1813-AF92-13DED0D45005}"/>
            </ac:picMkLst>
          </pc:picChg>
        </pc:sldLayoutChg>
        <pc:sldLayoutChg chg="modSp mod">
          <pc:chgData name="Fündeling, Cord-Ulrich (ID)" userId="9a240518-c109-4366-bfe9-9e2e5f0d06e5" providerId="ADAL" clId="{8499AFCB-019E-438C-AD00-DC41C985C2E7}" dt="2023-07-05T15:36:47.291" v="197" actId="20577"/>
          <pc:sldLayoutMkLst>
            <pc:docMk/>
            <pc:sldMasterMk cId="3042465952" sldId="2147483648"/>
            <pc:sldLayoutMk cId="3926203861" sldId="2147483713"/>
          </pc:sldLayoutMkLst>
          <pc:spChg chg="mod">
            <ac:chgData name="Fündeling, Cord-Ulrich (ID)" userId="9a240518-c109-4366-bfe9-9e2e5f0d06e5" providerId="ADAL" clId="{8499AFCB-019E-438C-AD00-DC41C985C2E7}" dt="2023-07-05T15:36:47.277" v="193" actId="20577"/>
            <ac:spMkLst>
              <pc:docMk/>
              <pc:sldMasterMk cId="3042465952" sldId="2147483648"/>
              <pc:sldLayoutMk cId="3926203861" sldId="2147483713"/>
              <ac:spMk id="8" creationId="{4B49ACC0-D774-4EA7-9041-FB22D7469112}"/>
            </ac:spMkLst>
          </pc:spChg>
          <pc:spChg chg="mod">
            <ac:chgData name="Fündeling, Cord-Ulrich (ID)" userId="9a240518-c109-4366-bfe9-9e2e5f0d06e5" providerId="ADAL" clId="{8499AFCB-019E-438C-AD00-DC41C985C2E7}" dt="2023-07-05T15:36:47.277" v="196" actId="20577"/>
            <ac:spMkLst>
              <pc:docMk/>
              <pc:sldMasterMk cId="3042465952" sldId="2147483648"/>
              <pc:sldLayoutMk cId="3926203861" sldId="2147483713"/>
              <ac:spMk id="9" creationId="{AE43B8B4-8E28-40CF-A0DE-355BCCE4636D}"/>
            </ac:spMkLst>
          </pc:spChg>
          <pc:spChg chg="mod">
            <ac:chgData name="Fündeling, Cord-Ulrich (ID)" userId="9a240518-c109-4366-bfe9-9e2e5f0d06e5" providerId="ADAL" clId="{8499AFCB-019E-438C-AD00-DC41C985C2E7}" dt="2023-07-05T15:36:47.277" v="194" actId="20577"/>
            <ac:spMkLst>
              <pc:docMk/>
              <pc:sldMasterMk cId="3042465952" sldId="2147483648"/>
              <pc:sldLayoutMk cId="3926203861" sldId="2147483713"/>
              <ac:spMk id="11" creationId="{3BB0F2FB-17A8-4726-9E35-1AC1F5C848F1}"/>
            </ac:spMkLst>
          </pc:spChg>
          <pc:spChg chg="mod">
            <ac:chgData name="Fündeling, Cord-Ulrich (ID)" userId="9a240518-c109-4366-bfe9-9e2e5f0d06e5" providerId="ADAL" clId="{8499AFCB-019E-438C-AD00-DC41C985C2E7}" dt="2023-07-05T15:36:47.277" v="195" actId="20577"/>
            <ac:spMkLst>
              <pc:docMk/>
              <pc:sldMasterMk cId="3042465952" sldId="2147483648"/>
              <pc:sldLayoutMk cId="3926203861" sldId="2147483713"/>
              <ac:spMk id="12" creationId="{6883724C-2AF3-4511-9F57-BDB351199C44}"/>
            </ac:spMkLst>
          </pc:spChg>
          <pc:spChg chg="mod">
            <ac:chgData name="Fündeling, Cord-Ulrich (ID)" userId="9a240518-c109-4366-bfe9-9e2e5f0d06e5" providerId="ADAL" clId="{8499AFCB-019E-438C-AD00-DC41C985C2E7}" dt="2023-07-05T15:36:47.291" v="197" actId="20577"/>
            <ac:spMkLst>
              <pc:docMk/>
              <pc:sldMasterMk cId="3042465952" sldId="2147483648"/>
              <pc:sldLayoutMk cId="3926203861" sldId="2147483713"/>
              <ac:spMk id="13" creationId="{E7187764-FA13-47E4-B7A1-C228780F5BBF}"/>
            </ac:spMkLst>
          </pc:spChg>
        </pc:sldLayoutChg>
        <pc:sldLayoutChg chg="addSp delSp modSp mod">
          <pc:chgData name="Fündeling, Cord-Ulrich (ID)" userId="9a240518-c109-4366-bfe9-9e2e5f0d06e5" providerId="ADAL" clId="{8499AFCB-019E-438C-AD00-DC41C985C2E7}" dt="2023-07-05T15:36:47.189" v="137"/>
          <pc:sldLayoutMkLst>
            <pc:docMk/>
            <pc:sldMasterMk cId="3042465952" sldId="2147483648"/>
            <pc:sldLayoutMk cId="2465352547" sldId="2147483714"/>
          </pc:sldLayoutMkLst>
          <pc:picChg chg="add mod ord">
            <ac:chgData name="Fündeling, Cord-Ulrich (ID)" userId="9a240518-c109-4366-bfe9-9e2e5f0d06e5" providerId="ADAL" clId="{8499AFCB-019E-438C-AD00-DC41C985C2E7}" dt="2023-07-05T15:36:47.189" v="137"/>
            <ac:picMkLst>
              <pc:docMk/>
              <pc:sldMasterMk cId="3042465952" sldId="2147483648"/>
              <pc:sldLayoutMk cId="2465352547" sldId="2147483714"/>
              <ac:picMk id="4" creationId="{5E93F558-DCDD-7FC8-20C5-D9D86A64D505}"/>
            </ac:picMkLst>
          </pc:picChg>
          <pc:picChg chg="del">
            <ac:chgData name="Fündeling, Cord-Ulrich (ID)" userId="9a240518-c109-4366-bfe9-9e2e5f0d06e5" providerId="ADAL" clId="{8499AFCB-019E-438C-AD00-DC41C985C2E7}" dt="2023-07-05T15:36:47.176" v="128"/>
            <ac:picMkLst>
              <pc:docMk/>
              <pc:sldMasterMk cId="3042465952" sldId="2147483648"/>
              <pc:sldLayoutMk cId="2465352547" sldId="2147483714"/>
              <ac:picMk id="5" creationId="{39DAC8DA-B344-47BC-FA72-F9FBF70085EC}"/>
            </ac:picMkLst>
          </pc:picChg>
        </pc:sldLayoutChg>
        <pc:sldLayoutChg chg="addSp delSp modSp mod">
          <pc:chgData name="Fündeling, Cord-Ulrich (ID)" userId="9a240518-c109-4366-bfe9-9e2e5f0d06e5" providerId="ADAL" clId="{8499AFCB-019E-438C-AD00-DC41C985C2E7}" dt="2023-07-05T15:36:47.258" v="189"/>
          <pc:sldLayoutMkLst>
            <pc:docMk/>
            <pc:sldMasterMk cId="3042465952" sldId="2147483648"/>
            <pc:sldLayoutMk cId="4111216354" sldId="2147483715"/>
          </pc:sldLayoutMkLst>
          <pc:picChg chg="add mod ord">
            <ac:chgData name="Fündeling, Cord-Ulrich (ID)" userId="9a240518-c109-4366-bfe9-9e2e5f0d06e5" providerId="ADAL" clId="{8499AFCB-019E-438C-AD00-DC41C985C2E7}" dt="2023-07-05T15:36:47.258" v="189"/>
            <ac:picMkLst>
              <pc:docMk/>
              <pc:sldMasterMk cId="3042465952" sldId="2147483648"/>
              <pc:sldLayoutMk cId="4111216354" sldId="2147483715"/>
              <ac:picMk id="3" creationId="{A0D4F62F-EAAC-51F8-7CA8-6A4E7047D902}"/>
            </ac:picMkLst>
          </pc:picChg>
          <pc:picChg chg="del">
            <ac:chgData name="Fündeling, Cord-Ulrich (ID)" userId="9a240518-c109-4366-bfe9-9e2e5f0d06e5" providerId="ADAL" clId="{8499AFCB-019E-438C-AD00-DC41C985C2E7}" dt="2023-07-05T15:36:47.241" v="177"/>
            <ac:picMkLst>
              <pc:docMk/>
              <pc:sldMasterMk cId="3042465952" sldId="2147483648"/>
              <pc:sldLayoutMk cId="4111216354" sldId="2147483715"/>
              <ac:picMk id="5" creationId="{1390BAFD-9FC6-89FB-2606-BAFC6568C1B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9EC8DEC0-8A32-43A1-BA05-112829F09D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40AC7E2-1702-4EAF-9FCB-9AFA32F16E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7C6C8-3B48-40FE-AE07-9A7B4FBEEFA7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EA187C2-C673-4EE6-8B86-D62E0CEF78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EF8C50-A5BE-499F-8B46-B35D42DB69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AC2B-DEEC-4141-AEC2-D6E517075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634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6EE4-0423-44AC-AE13-05F4902F744A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8F672-13E3-4BCD-A65F-F9D66C29D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85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dc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uze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uze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xy1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dvp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11.png"/><Relationship Id="rId3" Type="http://schemas.openxmlformats.org/officeDocument/2006/relationships/tags" Target="../tags/tag4.xml"/><Relationship Id="rId21" Type="http://schemas.openxmlformats.org/officeDocument/2006/relationships/slideMaster" Target="../slideMasters/slideMaster1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10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9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8.png"/><Relationship Id="rId28" Type="http://schemas.openxmlformats.org/officeDocument/2006/relationships/image" Target="../media/image13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7.png"/><Relationship Id="rId27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rcr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dc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">
            <a:extLst>
              <a:ext uri="{FF2B5EF4-FFF2-40B4-BE49-F238E27FC236}">
                <a16:creationId xmlns:a16="http://schemas.microsoft.com/office/drawing/2014/main" id="{195C482B-EA63-470A-960E-FCCFB69273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 b="161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Logo" descr="{&quot;templafy&quot;:{&quot;id&quot;:&quot;3a1cc8a0-c89b-4d08-84f1-ef12bdb3c851&quot;}}">
            <a:extLst>
              <a:ext uri="{FF2B5EF4-FFF2-40B4-BE49-F238E27FC236}">
                <a16:creationId xmlns:a16="http://schemas.microsoft.com/office/drawing/2014/main" id="{2C8662F8-AE9C-2FB6-5B0F-F8AD70C1C74F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00" y="2451606"/>
            <a:ext cx="2401500" cy="2423103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55E4BFCD-CFCF-1CAA-E2C8-13C57AFBE2E9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>
                <a:solidFill>
                  <a:schemeClr val="tx1"/>
                </a:solidFill>
              </a:rPr>
              <a:t>Titelfolie mit Bild</a:t>
            </a:r>
            <a:endParaRPr lang="de-DE" sz="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0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eiten (Rot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3" descr="{&quot;templafy&quot;:{&quot;id&quot;:&quot;75467330-cfaf-45bf-a072-03a4910bee23&quot;}}">
            <a:extLst>
              <a:ext uri="{FF2B5EF4-FFF2-40B4-BE49-F238E27FC236}">
                <a16:creationId xmlns:a16="http://schemas.microsoft.com/office/drawing/2014/main" id="{F0D790C1-FFED-441B-AB6F-9C2F1B39ECBD}"/>
              </a:ext>
            </a:extLst>
          </p:cNvPr>
          <p:cNvSpPr/>
          <p:nvPr userDrawn="1"/>
        </p:nvSpPr>
        <p:spPr>
          <a:xfrm>
            <a:off x="3797201" y="6444000"/>
            <a:ext cx="7781135" cy="3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>
                <a:solidFill>
                  <a:schemeClr val="bg1"/>
                </a:solidFill>
                <a:latin typeface="+mn-lt"/>
              </a:rPr>
              <a:t>Canvas SDIG</a:t>
            </a:r>
          </a:p>
        </p:txBody>
      </p:sp>
      <p:sp>
        <p:nvSpPr>
          <p:cNvPr id="20" name="Footer 2" descr="{&quot;templafy&quot;:{&quot;id&quot;:&quot;f0d453ab-d44a-40b5-8edf-3d8e8bd46f07&quot;}}">
            <a:extLst>
              <a:ext uri="{FF2B5EF4-FFF2-40B4-BE49-F238E27FC236}">
                <a16:creationId xmlns:a16="http://schemas.microsoft.com/office/drawing/2014/main" id="{F6D0C6A7-A5A2-4320-B715-8C80A812796A}"/>
              </a:ext>
            </a:extLst>
          </p:cNvPr>
          <p:cNvSpPr/>
          <p:nvPr userDrawn="1"/>
        </p:nvSpPr>
        <p:spPr>
          <a:xfrm>
            <a:off x="3797201" y="6445305"/>
            <a:ext cx="7781135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>
                <a:solidFill>
                  <a:schemeClr val="bg1"/>
                </a:solidFill>
                <a:latin typeface="+mn-lt"/>
              </a:rPr>
              <a:t>Universität Bern, Verwaltungsdirektion</a:t>
            </a:r>
          </a:p>
        </p:txBody>
      </p:sp>
      <p:sp>
        <p:nvSpPr>
          <p:cNvPr id="16" name="Footer 1">
            <a:extLst>
              <a:ext uri="{FF2B5EF4-FFF2-40B4-BE49-F238E27FC236}">
                <a16:creationId xmlns:a16="http://schemas.microsoft.com/office/drawing/2014/main" id="{DCA4313E-7D59-42F8-A19A-282147EDD983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, Bern</a:t>
            </a:r>
          </a:p>
        </p:txBody>
      </p:sp>
      <p:sp>
        <p:nvSpPr>
          <p:cNvPr id="18" name="Date" descr="{&quot;templafy&quot;:{&quot;id&quot;:&quot;c53f318d-d8bc-41b4-bff3-cb7d7c38de1c&quot;}}">
            <a:extLst>
              <a:ext uri="{FF2B5EF4-FFF2-40B4-BE49-F238E27FC236}">
                <a16:creationId xmlns:a16="http://schemas.microsoft.com/office/drawing/2014/main" id="{62294A63-3F0F-461B-8258-EE00A83E8E5F}"/>
              </a:ext>
            </a:extLst>
          </p:cNvPr>
          <p:cNvSpPr/>
          <p:nvPr userDrawn="1"/>
        </p:nvSpPr>
        <p:spPr>
          <a:xfrm>
            <a:off x="1348033" y="6444000"/>
            <a:ext cx="1617152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200" noProof="0">
                <a:solidFill>
                  <a:schemeClr val="bg1"/>
                </a:solidFill>
                <a:latin typeface="+mn-lt"/>
              </a:rPr>
              <a:t>1. Juli 2023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7DF98CDE-7C24-47C1-80C5-DB5BE248274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/>
              <a:t>Kapiteluntertitel (fakultativ)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noProof="0"/>
              <a:t>Kapiteltitel</a:t>
            </a:r>
          </a:p>
        </p:txBody>
      </p:sp>
      <p:pic>
        <p:nvPicPr>
          <p:cNvPr id="3" name="Logo" descr="{&quot;templafy&quot;:{&quot;id&quot;:&quot;1fd48db7-cc40-4d6e-9c01-e60cf0be2a9b&quot;}}">
            <a:extLst>
              <a:ext uri="{FF2B5EF4-FFF2-40B4-BE49-F238E27FC236}">
                <a16:creationId xmlns:a16="http://schemas.microsoft.com/office/drawing/2014/main" id="{EA8D2633-0F16-B251-E6B4-B643CFAD03B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" y="306003"/>
            <a:ext cx="114854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8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eiten (Grau)">
    <p:bg>
      <p:bgPr>
        <a:solidFill>
          <a:srgbClr val="6463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3" descr="{&quot;templafy&quot;:{&quot;id&quot;:&quot;bf2e03c0-c171-4142-ac67-e55f290a4b49&quot;}}">
            <a:extLst>
              <a:ext uri="{FF2B5EF4-FFF2-40B4-BE49-F238E27FC236}">
                <a16:creationId xmlns:a16="http://schemas.microsoft.com/office/drawing/2014/main" id="{8F57D3E5-66CA-4A6F-A22A-C1427F8D62EA}"/>
              </a:ext>
            </a:extLst>
          </p:cNvPr>
          <p:cNvSpPr/>
          <p:nvPr userDrawn="1"/>
        </p:nvSpPr>
        <p:spPr>
          <a:xfrm>
            <a:off x="3797201" y="6436427"/>
            <a:ext cx="7781135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>
                <a:solidFill>
                  <a:schemeClr val="bg1"/>
                </a:solidFill>
                <a:latin typeface="+mn-lt"/>
              </a:rPr>
              <a:t>Universität Bern, Verwaltungsdirektion</a:t>
            </a:r>
          </a:p>
        </p:txBody>
      </p:sp>
      <p:sp>
        <p:nvSpPr>
          <p:cNvPr id="12" name="Footer 2" descr="{&quot;templafy&quot;:{&quot;id&quot;:&quot;52426d1e-bb5d-4cd8-96ef-f9e4e7a923fa&quot;}}">
            <a:extLst>
              <a:ext uri="{FF2B5EF4-FFF2-40B4-BE49-F238E27FC236}">
                <a16:creationId xmlns:a16="http://schemas.microsoft.com/office/drawing/2014/main" id="{D33399A3-6321-47B8-B9ED-EE4DDC4856FE}"/>
              </a:ext>
            </a:extLst>
          </p:cNvPr>
          <p:cNvSpPr/>
          <p:nvPr userDrawn="1"/>
        </p:nvSpPr>
        <p:spPr>
          <a:xfrm>
            <a:off x="3797201" y="6444000"/>
            <a:ext cx="7781135" cy="363600"/>
          </a:xfrm>
          <a:prstGeom prst="rect">
            <a:avLst/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>
                <a:solidFill>
                  <a:schemeClr val="bg1"/>
                </a:solidFill>
                <a:latin typeface="+mn-lt"/>
              </a:rPr>
              <a:t>Canvas SDIG</a:t>
            </a:r>
          </a:p>
        </p:txBody>
      </p:sp>
      <p:sp>
        <p:nvSpPr>
          <p:cNvPr id="9" name="Footer 1">
            <a:extLst>
              <a:ext uri="{FF2B5EF4-FFF2-40B4-BE49-F238E27FC236}">
                <a16:creationId xmlns:a16="http://schemas.microsoft.com/office/drawing/2014/main" id="{5B5D36DE-75BC-4DF1-B58E-51CE000EFEC8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, Bern</a:t>
            </a:r>
          </a:p>
        </p:txBody>
      </p:sp>
      <p:sp>
        <p:nvSpPr>
          <p:cNvPr id="15" name="Date" descr="{&quot;templafy&quot;:{&quot;id&quot;:&quot;708b3fb9-a11f-41a4-b59f-4b186cc315d4&quot;}}">
            <a:extLst>
              <a:ext uri="{FF2B5EF4-FFF2-40B4-BE49-F238E27FC236}">
                <a16:creationId xmlns:a16="http://schemas.microsoft.com/office/drawing/2014/main" id="{CE9FD754-5F55-467F-B337-889F634F0A34}"/>
              </a:ext>
            </a:extLst>
          </p:cNvPr>
          <p:cNvSpPr/>
          <p:nvPr userDrawn="1"/>
        </p:nvSpPr>
        <p:spPr>
          <a:xfrm>
            <a:off x="1348033" y="6444000"/>
            <a:ext cx="1617246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200" noProof="0">
                <a:solidFill>
                  <a:schemeClr val="bg1"/>
                </a:solidFill>
                <a:latin typeface="+mn-lt"/>
              </a:rPr>
              <a:t>1. Juli 2023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B217D56-9F23-4A1F-A948-17905D6B6D6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/>
              <a:t>Kapiteluntertitel (fakultativ)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noProof="0"/>
              <a:t>Kapiteltitel</a:t>
            </a:r>
          </a:p>
        </p:txBody>
      </p:sp>
      <p:pic>
        <p:nvPicPr>
          <p:cNvPr id="5" name="Logo" descr="{&quot;templafy&quot;:{&quot;id&quot;:&quot;7eee94f9-2351-47a5-8247-b97e107b15ad&quot;}}">
            <a:extLst>
              <a:ext uri="{FF2B5EF4-FFF2-40B4-BE49-F238E27FC236}">
                <a16:creationId xmlns:a16="http://schemas.microsoft.com/office/drawing/2014/main" id="{CBDDD9F1-6162-23BB-6DE6-494FE209546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" y="306003"/>
            <a:ext cx="114854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4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4E8C4F2-4D97-4C54-82AD-3E2D0C429A4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8" name="Text">
            <a:extLst>
              <a:ext uri="{FF2B5EF4-FFF2-40B4-BE49-F238E27FC236}">
                <a16:creationId xmlns:a16="http://schemas.microsoft.com/office/drawing/2014/main" id="{D8E2A40A-BBB1-4118-AFA7-75CE56FDBD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2736" y="204263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600"/>
              </a:spcAft>
              <a:defRPr sz="2600">
                <a:latin typeface="+mn-lt"/>
              </a:defRPr>
            </a:lvl1pPr>
            <a:lvl2pPr marL="324000">
              <a:spcAft>
                <a:spcPts val="600"/>
              </a:spcAft>
              <a:defRPr sz="2600">
                <a:latin typeface="+mn-lt"/>
              </a:defRPr>
            </a:lvl2pPr>
            <a:lvl3pPr marL="684000">
              <a:spcAft>
                <a:spcPts val="600"/>
              </a:spcAft>
              <a:defRPr sz="2600"/>
            </a:lvl3pPr>
            <a:lvl4pPr marL="1008000">
              <a:spcAft>
                <a:spcPts val="600"/>
              </a:spcAft>
              <a:defRPr sz="2600"/>
            </a:lvl4pPr>
            <a:lvl5pPr marL="1332000">
              <a:spcAft>
                <a:spcPts val="600"/>
              </a:spcAft>
              <a:defRPr sz="2600"/>
            </a:lvl5pPr>
          </a:lstStyle>
          <a:p>
            <a:pPr lvl="0"/>
            <a:r>
              <a:rPr lang="de-CH" noProof="0"/>
              <a:t>Textebene 1</a:t>
            </a:r>
          </a:p>
          <a:p>
            <a:pPr lvl="1"/>
            <a:r>
              <a:rPr lang="de-CH" noProof="0"/>
              <a:t>Textebene 2</a:t>
            </a:r>
          </a:p>
          <a:p>
            <a:pPr lvl="1"/>
            <a:r>
              <a:rPr lang="de-CH" noProof="0"/>
              <a:t>Textebene 2</a:t>
            </a:r>
            <a:br>
              <a:rPr lang="de-CH" noProof="0"/>
            </a:br>
            <a:r>
              <a:rPr lang="de-CH" noProof="0"/>
              <a:t>Textebene 2</a:t>
            </a:r>
          </a:p>
          <a:p>
            <a:pPr lvl="2"/>
            <a:r>
              <a:rPr lang="de-CH" noProof="0"/>
              <a:t>Textebene 3</a:t>
            </a:r>
          </a:p>
          <a:p>
            <a:pPr lvl="3"/>
            <a:r>
              <a:rPr lang="de-CH" noProof="0"/>
              <a:t>Textebene 4</a:t>
            </a:r>
          </a:p>
          <a:p>
            <a:pPr lvl="4"/>
            <a:r>
              <a:rPr lang="de-CH" noProof="0"/>
              <a:t>Textebene 5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C920BAB7-1FB4-4BAB-8FD4-CB13A5B449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4ABA236-C13C-45D6-A4EB-05DE88EE2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79148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ohne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FE14406F-DC93-4A53-9C07-EC77106573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8" name="Text">
            <a:extLst>
              <a:ext uri="{FF2B5EF4-FFF2-40B4-BE49-F238E27FC236}">
                <a16:creationId xmlns:a16="http://schemas.microsoft.com/office/drawing/2014/main" id="{D8E2A40A-BBB1-4118-AFA7-75CE56FDBD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2736" y="14228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600"/>
              </a:spcAft>
              <a:defRPr sz="2600">
                <a:latin typeface="+mn-lt"/>
              </a:defRPr>
            </a:lvl1pPr>
            <a:lvl2pPr marL="324000">
              <a:spcAft>
                <a:spcPts val="600"/>
              </a:spcAft>
              <a:defRPr sz="2600">
                <a:latin typeface="+mn-lt"/>
              </a:defRPr>
            </a:lvl2pPr>
            <a:lvl3pPr marL="684000">
              <a:spcAft>
                <a:spcPts val="600"/>
              </a:spcAft>
              <a:defRPr sz="2600"/>
            </a:lvl3pPr>
            <a:lvl4pPr marL="1008000">
              <a:spcAft>
                <a:spcPts val="600"/>
              </a:spcAft>
              <a:defRPr sz="2600"/>
            </a:lvl4pPr>
            <a:lvl5pPr marL="1332000">
              <a:spcAft>
                <a:spcPts val="600"/>
              </a:spcAft>
              <a:defRPr sz="2600"/>
            </a:lvl5pPr>
          </a:lstStyle>
          <a:p>
            <a:pPr lvl="0"/>
            <a:r>
              <a:rPr lang="de-CH" noProof="0"/>
              <a:t>Textebene 1</a:t>
            </a:r>
          </a:p>
          <a:p>
            <a:pPr lvl="1"/>
            <a:r>
              <a:rPr lang="de-CH" noProof="0"/>
              <a:t>Textebene 2</a:t>
            </a:r>
          </a:p>
          <a:p>
            <a:pPr lvl="1"/>
            <a:r>
              <a:rPr lang="de-CH" noProof="0"/>
              <a:t>Textebene 2</a:t>
            </a:r>
            <a:br>
              <a:rPr lang="de-CH" noProof="0"/>
            </a:br>
            <a:r>
              <a:rPr lang="de-CH" noProof="0"/>
              <a:t>Textebene 2</a:t>
            </a:r>
          </a:p>
          <a:p>
            <a:pPr lvl="2"/>
            <a:r>
              <a:rPr lang="de-CH" noProof="0"/>
              <a:t>Textebene 3</a:t>
            </a:r>
          </a:p>
          <a:p>
            <a:pPr lvl="3"/>
            <a:r>
              <a:rPr lang="de-CH" noProof="0"/>
              <a:t>Textebene 4</a:t>
            </a:r>
          </a:p>
          <a:p>
            <a:pPr lvl="4"/>
            <a:r>
              <a:rPr lang="de-CH" noProof="0"/>
              <a:t>Textebene 5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4ABA236-C13C-45D6-A4EB-05DE88EE2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18262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F192B501-1AD2-4D7C-9442-2A5BE5F07D2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4" name="Text right">
            <a:extLst>
              <a:ext uri="{FF2B5EF4-FFF2-40B4-BE49-F238E27FC236}">
                <a16:creationId xmlns:a16="http://schemas.microsoft.com/office/drawing/2014/main" id="{06CD3D0C-D4D1-4875-BB7B-BDA878B428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527800" y="2038985"/>
            <a:ext cx="5057480" cy="4351338"/>
          </a:xfrm>
        </p:spPr>
        <p:txBody>
          <a:bodyPr>
            <a:normAutofit/>
          </a:bodyPr>
          <a:lstStyle>
            <a:lvl1pPr marL="0" indent="0" algn="l">
              <a:lnSpc>
                <a:spcPts val="3200"/>
              </a:lnSpc>
              <a:buFont typeface="Arial" panose="020B0604020202020204" pitchFamily="34" charset="0"/>
              <a:buNone/>
              <a:defRPr sz="2600" spc="2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CH" noProof="0"/>
              <a:t>Dies ist ein Mustertext </a:t>
            </a:r>
            <a:r>
              <a:rPr lang="de-CH" noProof="0" err="1"/>
              <a:t>Aquidios</a:t>
            </a:r>
            <a:r>
              <a:rPr lang="de-CH" noProof="0"/>
              <a:t>-si </a:t>
            </a:r>
            <a:r>
              <a:rPr lang="de-CH" noProof="0" err="1"/>
              <a:t>incipsa</a:t>
            </a:r>
            <a:r>
              <a:rPr lang="de-CH" noProof="0"/>
              <a:t> </a:t>
            </a:r>
            <a:r>
              <a:rPr lang="de-CH" noProof="0" err="1"/>
              <a:t>periaecum</a:t>
            </a:r>
            <a:r>
              <a:rPr lang="de-CH" noProof="0"/>
              <a:t> </a:t>
            </a:r>
            <a:r>
              <a:rPr lang="de-CH" noProof="0" err="1"/>
              <a:t>fugitatem</a:t>
            </a:r>
            <a:r>
              <a:rPr lang="de-CH" noProof="0"/>
              <a:t>. </a:t>
            </a:r>
            <a:br>
              <a:rPr lang="de-CH" noProof="0"/>
            </a:br>
            <a:r>
              <a:rPr lang="de-CH" noProof="0"/>
              <a:t>Et </a:t>
            </a:r>
            <a:r>
              <a:rPr lang="de-CH" noProof="0" err="1"/>
              <a:t>veli</a:t>
            </a:r>
            <a:r>
              <a:rPr lang="de-CH" noProof="0"/>
              <a:t> </a:t>
            </a:r>
            <a:r>
              <a:rPr lang="de-CH" noProof="0" err="1"/>
              <a:t>sint</a:t>
            </a:r>
            <a:r>
              <a:rPr lang="de-CH" noProof="0"/>
              <a:t> </a:t>
            </a:r>
            <a:r>
              <a:rPr lang="de-CH" noProof="0" err="1"/>
              <a:t>ea</a:t>
            </a:r>
            <a:r>
              <a:rPr lang="de-CH" noProof="0"/>
              <a:t> </a:t>
            </a:r>
            <a:r>
              <a:rPr lang="de-CH" noProof="0" err="1"/>
              <a:t>nossect</a:t>
            </a:r>
            <a:r>
              <a:rPr lang="de-CH" noProof="0"/>
              <a:t> </a:t>
            </a:r>
            <a:r>
              <a:rPr lang="de-CH" noProof="0" err="1"/>
              <a:t>emposito</a:t>
            </a:r>
            <a:r>
              <a:rPr lang="de-CH" noProof="0"/>
              <a:t> </a:t>
            </a:r>
            <a:r>
              <a:rPr lang="de-CH" noProof="0" err="1"/>
              <a:t>ipsum</a:t>
            </a:r>
            <a:r>
              <a:rPr lang="de-CH" noProof="0"/>
              <a:t> </a:t>
            </a:r>
            <a:r>
              <a:rPr lang="de-CH" noProof="0" err="1"/>
              <a:t>que</a:t>
            </a:r>
            <a:r>
              <a:rPr lang="de-CH" noProof="0"/>
              <a:t> </a:t>
            </a:r>
            <a:r>
              <a:rPr lang="de-CH" noProof="0" err="1"/>
              <a:t>il</a:t>
            </a:r>
            <a:r>
              <a:rPr lang="de-CH" noProof="0"/>
              <a:t> </a:t>
            </a:r>
            <a:r>
              <a:rPr lang="de-CH" noProof="0" err="1"/>
              <a:t>ipsuntiis</a:t>
            </a:r>
            <a:r>
              <a:rPr lang="de-CH" noProof="0"/>
              <a:t> </a:t>
            </a:r>
            <a:r>
              <a:rPr lang="de-CH" noProof="0" err="1"/>
              <a:t>aut</a:t>
            </a:r>
            <a:r>
              <a:rPr lang="de-CH" noProof="0"/>
              <a:t> </a:t>
            </a:r>
            <a:r>
              <a:rPr lang="de-CH" noProof="0" err="1"/>
              <a:t>eum</a:t>
            </a:r>
            <a:r>
              <a:rPr lang="de-CH" noProof="0"/>
              <a:t> </a:t>
            </a:r>
            <a:r>
              <a:rPr lang="de-CH" noProof="0" err="1"/>
              <a:t>dit</a:t>
            </a:r>
            <a:r>
              <a:rPr lang="de-CH" noProof="0"/>
              <a:t> </a:t>
            </a:r>
            <a:r>
              <a:rPr lang="de-CH" noProof="0" err="1"/>
              <a:t>il</a:t>
            </a:r>
            <a:r>
              <a:rPr lang="de-CH" noProof="0"/>
              <a:t> </a:t>
            </a:r>
            <a:r>
              <a:rPr lang="de-CH" noProof="0" err="1"/>
              <a:t>etur</a:t>
            </a:r>
            <a:r>
              <a:rPr lang="de-CH" noProof="0"/>
              <a:t>? </a:t>
            </a:r>
            <a:r>
              <a:rPr lang="de-CH" noProof="0" err="1"/>
              <a:t>Parchil</a:t>
            </a:r>
            <a:r>
              <a:rPr lang="de-CH" noProof="0"/>
              <a:t> </a:t>
            </a:r>
            <a:r>
              <a:rPr lang="de-CH" noProof="0" err="1"/>
              <a:t>istiberum</a:t>
            </a:r>
            <a:r>
              <a:rPr lang="de-CH" noProof="0"/>
              <a:t>, </a:t>
            </a:r>
            <a:r>
              <a:rPr lang="de-CH" noProof="0" err="1"/>
              <a:t>quide</a:t>
            </a:r>
            <a:r>
              <a:rPr lang="de-CH" noProof="0"/>
              <a:t> </a:t>
            </a:r>
            <a:r>
              <a:rPr lang="de-CH" noProof="0" err="1"/>
              <a:t>reped</a:t>
            </a:r>
            <a:r>
              <a:rPr lang="de-CH" noProof="0"/>
              <a:t> </a:t>
            </a:r>
            <a:r>
              <a:rPr lang="de-CH" noProof="0" err="1"/>
              <a:t>mosam</a:t>
            </a:r>
            <a:r>
              <a:rPr lang="de-CH" noProof="0"/>
              <a:t> </a:t>
            </a:r>
            <a:r>
              <a:rPr lang="de-CH" noProof="0" err="1"/>
              <a:t>quodisi</a:t>
            </a:r>
            <a:r>
              <a:rPr lang="de-CH" noProof="0"/>
              <a:t> </a:t>
            </a:r>
            <a:r>
              <a:rPr lang="de-CH" noProof="0" err="1"/>
              <a:t>tatisciatur</a:t>
            </a:r>
            <a:r>
              <a:rPr lang="de-CH" noProof="0"/>
              <a:t> </a:t>
            </a:r>
            <a:r>
              <a:rPr lang="de-CH" noProof="0" err="1"/>
              <a:t>excerum</a:t>
            </a:r>
            <a:r>
              <a:rPr lang="de-CH" noProof="0"/>
              <a:t> </a:t>
            </a:r>
            <a:r>
              <a:rPr lang="de-CH" noProof="0" err="1"/>
              <a:t>vo</a:t>
            </a:r>
            <a:r>
              <a:rPr lang="de-CH" noProof="0"/>
              <a:t> </a:t>
            </a:r>
            <a:r>
              <a:rPr lang="de-CH" noProof="0" err="1"/>
              <a:t>lorrorenda</a:t>
            </a:r>
            <a:r>
              <a:rPr lang="de-CH" noProof="0"/>
              <a:t> </a:t>
            </a:r>
            <a:r>
              <a:rPr lang="de-CH" noProof="0" err="1"/>
              <a:t>delibus</a:t>
            </a:r>
            <a:r>
              <a:rPr lang="de-CH" noProof="0"/>
              <a:t> </a:t>
            </a:r>
            <a:r>
              <a:rPr lang="de-CH" noProof="0" err="1"/>
              <a:t>modit</a:t>
            </a:r>
            <a:r>
              <a:rPr lang="de-CH" noProof="0"/>
              <a:t> </a:t>
            </a:r>
            <a:r>
              <a:rPr lang="de-CH" noProof="0" err="1"/>
              <a:t>ea</a:t>
            </a:r>
            <a:r>
              <a:rPr lang="de-CH" noProof="0"/>
              <a:t> </a:t>
            </a:r>
            <a:r>
              <a:rPr lang="de-CH" noProof="0" err="1"/>
              <a:t>doloreh</a:t>
            </a:r>
            <a:r>
              <a:rPr lang="de-CH" noProof="0"/>
              <a:t>.</a:t>
            </a:r>
          </a:p>
          <a:p>
            <a:pPr algn="l"/>
            <a:endParaRPr lang="de-CH" noProof="0"/>
          </a:p>
        </p:txBody>
      </p:sp>
      <p:sp>
        <p:nvSpPr>
          <p:cNvPr id="3" name="Text left">
            <a:extLst>
              <a:ext uri="{FF2B5EF4-FFF2-40B4-BE49-F238E27FC236}">
                <a16:creationId xmlns:a16="http://schemas.microsoft.com/office/drawing/2014/main" id="{AC0B7127-FA76-4553-9FAF-1E1BE6C7AC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71880" y="2038985"/>
            <a:ext cx="5181600" cy="4351338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600" spc="20" baseline="0"/>
            </a:lvl1pPr>
          </a:lstStyle>
          <a:p>
            <a:pPr algn="l"/>
            <a:r>
              <a:rPr lang="de-CH" noProof="0"/>
              <a:t>Dies ist ein Mustertext </a:t>
            </a:r>
            <a:r>
              <a:rPr lang="de-CH" noProof="0" err="1"/>
              <a:t>Aquidios</a:t>
            </a:r>
            <a:r>
              <a:rPr lang="de-CH" noProof="0"/>
              <a:t>-  </a:t>
            </a:r>
            <a:r>
              <a:rPr lang="de-CH" noProof="0" err="1"/>
              <a:t>is</a:t>
            </a:r>
            <a:r>
              <a:rPr lang="de-CH" noProof="0"/>
              <a:t> </a:t>
            </a:r>
            <a:r>
              <a:rPr lang="de-CH" noProof="0" err="1"/>
              <a:t>incipsa</a:t>
            </a:r>
            <a:r>
              <a:rPr lang="de-CH" noProof="0"/>
              <a:t> </a:t>
            </a:r>
            <a:r>
              <a:rPr lang="de-CH" noProof="0" err="1"/>
              <a:t>periaecum</a:t>
            </a:r>
            <a:r>
              <a:rPr lang="de-CH" noProof="0"/>
              <a:t> </a:t>
            </a:r>
            <a:r>
              <a:rPr lang="de-CH" noProof="0" err="1"/>
              <a:t>fugitatem</a:t>
            </a:r>
            <a:r>
              <a:rPr lang="de-CH" noProof="0"/>
              <a:t>. </a:t>
            </a:r>
            <a:br>
              <a:rPr lang="de-CH" noProof="0"/>
            </a:br>
            <a:r>
              <a:rPr lang="de-CH" noProof="0"/>
              <a:t>Et </a:t>
            </a:r>
            <a:r>
              <a:rPr lang="de-CH" noProof="0" err="1"/>
              <a:t>veli</a:t>
            </a:r>
            <a:r>
              <a:rPr lang="de-CH" noProof="0"/>
              <a:t> </a:t>
            </a:r>
            <a:r>
              <a:rPr lang="de-CH" noProof="0" err="1"/>
              <a:t>sint</a:t>
            </a:r>
            <a:r>
              <a:rPr lang="de-CH" noProof="0"/>
              <a:t> </a:t>
            </a:r>
            <a:r>
              <a:rPr lang="de-CH" noProof="0" err="1"/>
              <a:t>ea</a:t>
            </a:r>
            <a:r>
              <a:rPr lang="de-CH" noProof="0"/>
              <a:t> </a:t>
            </a:r>
            <a:r>
              <a:rPr lang="de-CH" noProof="0" err="1"/>
              <a:t>nossect</a:t>
            </a:r>
            <a:r>
              <a:rPr lang="de-CH" noProof="0"/>
              <a:t> </a:t>
            </a:r>
            <a:r>
              <a:rPr lang="de-CH" noProof="0" err="1"/>
              <a:t>emposito</a:t>
            </a:r>
            <a:r>
              <a:rPr lang="de-CH" noProof="0"/>
              <a:t> </a:t>
            </a:r>
            <a:r>
              <a:rPr lang="de-CH" noProof="0" err="1"/>
              <a:t>ipsum</a:t>
            </a:r>
            <a:r>
              <a:rPr lang="de-CH" noProof="0"/>
              <a:t> </a:t>
            </a:r>
            <a:r>
              <a:rPr lang="de-CH" noProof="0" err="1"/>
              <a:t>que</a:t>
            </a:r>
            <a:r>
              <a:rPr lang="de-CH" noProof="0"/>
              <a:t> </a:t>
            </a:r>
            <a:r>
              <a:rPr lang="de-CH" noProof="0" err="1"/>
              <a:t>il</a:t>
            </a:r>
            <a:r>
              <a:rPr lang="de-CH" noProof="0"/>
              <a:t> </a:t>
            </a:r>
            <a:r>
              <a:rPr lang="de-CH" noProof="0" err="1"/>
              <a:t>ipsuntiis</a:t>
            </a:r>
            <a:r>
              <a:rPr lang="de-CH" noProof="0"/>
              <a:t> </a:t>
            </a:r>
            <a:r>
              <a:rPr lang="de-CH" noProof="0" err="1"/>
              <a:t>aut</a:t>
            </a:r>
            <a:r>
              <a:rPr lang="de-CH" noProof="0"/>
              <a:t> </a:t>
            </a:r>
            <a:r>
              <a:rPr lang="de-CH" noProof="0" err="1"/>
              <a:t>eum</a:t>
            </a:r>
            <a:r>
              <a:rPr lang="de-CH" noProof="0"/>
              <a:t> </a:t>
            </a:r>
            <a:r>
              <a:rPr lang="de-CH" noProof="0" err="1"/>
              <a:t>dit</a:t>
            </a:r>
            <a:r>
              <a:rPr lang="de-CH" noProof="0"/>
              <a:t> </a:t>
            </a:r>
            <a:r>
              <a:rPr lang="de-CH" noProof="0" err="1"/>
              <a:t>il</a:t>
            </a:r>
            <a:r>
              <a:rPr lang="de-CH" noProof="0"/>
              <a:t> </a:t>
            </a:r>
            <a:r>
              <a:rPr lang="de-CH" noProof="0" err="1"/>
              <a:t>etur</a:t>
            </a:r>
            <a:r>
              <a:rPr lang="de-CH" noProof="0"/>
              <a:t>? </a:t>
            </a:r>
            <a:r>
              <a:rPr lang="de-CH" noProof="0" err="1"/>
              <a:t>Parchil</a:t>
            </a:r>
            <a:r>
              <a:rPr lang="de-CH" noProof="0"/>
              <a:t> </a:t>
            </a:r>
            <a:r>
              <a:rPr lang="de-CH" noProof="0" err="1"/>
              <a:t>istiberum</a:t>
            </a:r>
            <a:r>
              <a:rPr lang="de-CH" noProof="0"/>
              <a:t>, </a:t>
            </a:r>
            <a:r>
              <a:rPr lang="de-CH" noProof="0" err="1"/>
              <a:t>quide</a:t>
            </a:r>
            <a:r>
              <a:rPr lang="de-CH" noProof="0"/>
              <a:t> </a:t>
            </a:r>
            <a:r>
              <a:rPr lang="de-CH" noProof="0" err="1"/>
              <a:t>reped</a:t>
            </a:r>
            <a:r>
              <a:rPr lang="de-CH" noProof="0"/>
              <a:t> </a:t>
            </a:r>
            <a:r>
              <a:rPr lang="de-CH" noProof="0" err="1"/>
              <a:t>mosam</a:t>
            </a:r>
            <a:r>
              <a:rPr lang="de-CH" noProof="0"/>
              <a:t> </a:t>
            </a:r>
            <a:r>
              <a:rPr lang="de-CH" noProof="0" err="1"/>
              <a:t>quodisi</a:t>
            </a:r>
            <a:r>
              <a:rPr lang="de-CH" noProof="0"/>
              <a:t> </a:t>
            </a:r>
            <a:r>
              <a:rPr lang="de-CH" noProof="0" err="1"/>
              <a:t>tatischiatus</a:t>
            </a:r>
            <a:r>
              <a:rPr lang="de-CH" noProof="0"/>
              <a:t> </a:t>
            </a:r>
            <a:r>
              <a:rPr lang="de-CH" noProof="0" err="1"/>
              <a:t>excerum</a:t>
            </a:r>
            <a:r>
              <a:rPr lang="de-CH" noProof="0"/>
              <a:t> </a:t>
            </a:r>
            <a:r>
              <a:rPr lang="de-CH" noProof="0" err="1"/>
              <a:t>vo</a:t>
            </a:r>
            <a:r>
              <a:rPr lang="de-CH" noProof="0"/>
              <a:t> </a:t>
            </a:r>
            <a:r>
              <a:rPr lang="de-CH" noProof="0" err="1"/>
              <a:t>lorrorenda</a:t>
            </a:r>
            <a:r>
              <a:rPr lang="de-CH" noProof="0"/>
              <a:t> </a:t>
            </a:r>
            <a:r>
              <a:rPr lang="de-CH" noProof="0" err="1"/>
              <a:t>delibus</a:t>
            </a:r>
            <a:r>
              <a:rPr lang="de-CH" noProof="0"/>
              <a:t> </a:t>
            </a:r>
            <a:r>
              <a:rPr lang="de-CH" noProof="0" err="1"/>
              <a:t>modit</a:t>
            </a:r>
            <a:r>
              <a:rPr lang="de-CH" noProof="0"/>
              <a:t> </a:t>
            </a:r>
            <a:r>
              <a:rPr lang="de-CH" noProof="0" err="1"/>
              <a:t>ea</a:t>
            </a:r>
            <a:r>
              <a:rPr lang="de-CH" noProof="0"/>
              <a:t> </a:t>
            </a:r>
            <a:r>
              <a:rPr lang="de-CH" noProof="0" err="1"/>
              <a:t>doloreh</a:t>
            </a:r>
            <a:r>
              <a:rPr lang="de-CH" noProof="0"/>
              <a:t>.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243EB6CE-14F4-412E-8770-2B868A8B9B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214DED6-35DF-4092-8EEE-D8D0D6936D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044417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B1591914-F48E-4047-B3A6-F5F93D8F9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CBDA5DC1-D9CA-4B37-B284-FDA1A1DA7D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1001" y="1293060"/>
            <a:ext cx="10566654" cy="4995980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/>
              <a:t>((Bild, Grafik))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1A93C6CF-9644-457B-BFCB-28FD390E4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492207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436E527F-C7AF-47DB-A851-E001347166D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2" name="Content right">
            <a:extLst>
              <a:ext uri="{FF2B5EF4-FFF2-40B4-BE49-F238E27FC236}">
                <a16:creationId xmlns:a16="http://schemas.microsoft.com/office/drawing/2014/main" id="{7B630F5E-F778-4C6B-BBDF-88319CFE623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621780" y="2153920"/>
            <a:ext cx="5092700" cy="4137660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/>
              <a:t>((Bild, </a:t>
            </a:r>
            <a:r>
              <a:rPr lang="de-CH" noProof="0" err="1"/>
              <a:t>Grafiek</a:t>
            </a:r>
            <a:r>
              <a:rPr lang="de-CH" noProof="0"/>
              <a:t>))</a:t>
            </a:r>
          </a:p>
        </p:txBody>
      </p:sp>
      <p:sp>
        <p:nvSpPr>
          <p:cNvPr id="3" name="Text left">
            <a:extLst>
              <a:ext uri="{FF2B5EF4-FFF2-40B4-BE49-F238E27FC236}">
                <a16:creationId xmlns:a16="http://schemas.microsoft.com/office/drawing/2014/main" id="{AC0B7127-FA76-4553-9FAF-1E1BE6C7AC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71880" y="2038985"/>
            <a:ext cx="5181600" cy="4351338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spcAft>
                <a:spcPts val="600"/>
              </a:spcAft>
              <a:defRPr sz="2600" spc="20" baseline="0"/>
            </a:lvl1pPr>
          </a:lstStyle>
          <a:p>
            <a:pPr algn="l"/>
            <a:r>
              <a:rPr lang="de-CH" noProof="0"/>
              <a:t>Dies ist ein Mustertext </a:t>
            </a:r>
            <a:r>
              <a:rPr lang="de-CH" noProof="0" err="1"/>
              <a:t>Aquidios</a:t>
            </a:r>
            <a:r>
              <a:rPr lang="de-CH" noProof="0"/>
              <a:t> si </a:t>
            </a:r>
            <a:r>
              <a:rPr lang="de-CH" noProof="0" err="1"/>
              <a:t>incipsa</a:t>
            </a:r>
            <a:r>
              <a:rPr lang="de-CH" noProof="0"/>
              <a:t> </a:t>
            </a:r>
            <a:r>
              <a:rPr lang="de-CH" noProof="0" err="1"/>
              <a:t>periaecum</a:t>
            </a:r>
            <a:r>
              <a:rPr lang="de-CH" noProof="0"/>
              <a:t> </a:t>
            </a:r>
            <a:r>
              <a:rPr lang="de-CH" noProof="0" err="1"/>
              <a:t>fugitatem</a:t>
            </a:r>
            <a:r>
              <a:rPr lang="de-CH" noProof="0"/>
              <a:t>. Et </a:t>
            </a:r>
            <a:r>
              <a:rPr lang="de-CH" noProof="0" err="1"/>
              <a:t>veli</a:t>
            </a:r>
            <a:r>
              <a:rPr lang="de-CH" noProof="0"/>
              <a:t> </a:t>
            </a:r>
            <a:r>
              <a:rPr lang="de-CH" noProof="0" err="1"/>
              <a:t>sint</a:t>
            </a:r>
            <a:r>
              <a:rPr lang="de-CH" noProof="0"/>
              <a:t> </a:t>
            </a:r>
            <a:r>
              <a:rPr lang="de-CH" noProof="0" err="1"/>
              <a:t>ea</a:t>
            </a:r>
            <a:r>
              <a:rPr lang="de-CH" noProof="0"/>
              <a:t> </a:t>
            </a:r>
            <a:r>
              <a:rPr lang="de-CH" noProof="0" err="1"/>
              <a:t>nossect</a:t>
            </a:r>
            <a:r>
              <a:rPr lang="de-CH" noProof="0"/>
              <a:t> </a:t>
            </a:r>
            <a:r>
              <a:rPr lang="de-CH" noProof="0" err="1"/>
              <a:t>emposito</a:t>
            </a:r>
            <a:r>
              <a:rPr lang="de-CH" noProof="0"/>
              <a:t> </a:t>
            </a:r>
            <a:r>
              <a:rPr lang="de-CH" noProof="0" err="1"/>
              <a:t>ipsum</a:t>
            </a:r>
            <a:r>
              <a:rPr lang="de-CH" noProof="0"/>
              <a:t> </a:t>
            </a:r>
            <a:r>
              <a:rPr lang="de-CH" noProof="0" err="1"/>
              <a:t>que</a:t>
            </a:r>
            <a:r>
              <a:rPr lang="de-CH" noProof="0"/>
              <a:t> </a:t>
            </a:r>
            <a:r>
              <a:rPr lang="de-CH" noProof="0" err="1"/>
              <a:t>il</a:t>
            </a:r>
            <a:r>
              <a:rPr lang="de-CH" noProof="0"/>
              <a:t> </a:t>
            </a:r>
            <a:r>
              <a:rPr lang="de-CH" noProof="0" err="1"/>
              <a:t>ipsuntiis</a:t>
            </a:r>
            <a:r>
              <a:rPr lang="de-CH" noProof="0"/>
              <a:t> </a:t>
            </a:r>
            <a:r>
              <a:rPr lang="de-CH" noProof="0" err="1"/>
              <a:t>aut</a:t>
            </a:r>
            <a:r>
              <a:rPr lang="de-CH" noProof="0"/>
              <a:t> </a:t>
            </a:r>
            <a:r>
              <a:rPr lang="de-CH" noProof="0" err="1"/>
              <a:t>eum</a:t>
            </a:r>
            <a:r>
              <a:rPr lang="de-CH" noProof="0"/>
              <a:t> </a:t>
            </a:r>
            <a:r>
              <a:rPr lang="de-CH" noProof="0" err="1"/>
              <a:t>dit</a:t>
            </a:r>
            <a:r>
              <a:rPr lang="de-CH" noProof="0"/>
              <a:t> </a:t>
            </a:r>
            <a:r>
              <a:rPr lang="de-CH" noProof="0" err="1"/>
              <a:t>il</a:t>
            </a:r>
            <a:r>
              <a:rPr lang="de-CH" noProof="0"/>
              <a:t> </a:t>
            </a:r>
            <a:r>
              <a:rPr lang="de-CH" noProof="0" err="1"/>
              <a:t>etur</a:t>
            </a:r>
            <a:r>
              <a:rPr lang="de-CH" noProof="0"/>
              <a:t>? </a:t>
            </a:r>
            <a:r>
              <a:rPr lang="de-CH" noProof="0" err="1"/>
              <a:t>Parchil</a:t>
            </a:r>
            <a:r>
              <a:rPr lang="de-CH" noProof="0"/>
              <a:t> </a:t>
            </a:r>
            <a:r>
              <a:rPr lang="de-CH" noProof="0" err="1"/>
              <a:t>istiberum</a:t>
            </a:r>
            <a:r>
              <a:rPr lang="de-CH" noProof="0"/>
              <a:t>, </a:t>
            </a:r>
            <a:r>
              <a:rPr lang="de-CH" noProof="0" err="1"/>
              <a:t>quide</a:t>
            </a:r>
            <a:r>
              <a:rPr lang="de-CH" noProof="0"/>
              <a:t> </a:t>
            </a:r>
            <a:r>
              <a:rPr lang="de-CH" noProof="0" err="1"/>
              <a:t>reped</a:t>
            </a:r>
            <a:r>
              <a:rPr lang="de-CH" noProof="0"/>
              <a:t> </a:t>
            </a:r>
            <a:r>
              <a:rPr lang="de-CH" noProof="0" err="1"/>
              <a:t>mosam</a:t>
            </a:r>
            <a:r>
              <a:rPr lang="de-CH" noProof="0"/>
              <a:t> </a:t>
            </a:r>
            <a:r>
              <a:rPr lang="de-CH" noProof="0" err="1"/>
              <a:t>quodisi</a:t>
            </a:r>
            <a:r>
              <a:rPr lang="de-CH" noProof="0"/>
              <a:t> </a:t>
            </a:r>
            <a:r>
              <a:rPr lang="de-CH" noProof="0" err="1"/>
              <a:t>tatischiatus</a:t>
            </a:r>
            <a:r>
              <a:rPr lang="de-CH" noProof="0"/>
              <a:t> </a:t>
            </a:r>
            <a:r>
              <a:rPr lang="de-CH" noProof="0" err="1"/>
              <a:t>excerum</a:t>
            </a:r>
            <a:r>
              <a:rPr lang="de-CH" noProof="0"/>
              <a:t> </a:t>
            </a:r>
            <a:r>
              <a:rPr lang="de-CH" noProof="0" err="1"/>
              <a:t>vo</a:t>
            </a:r>
            <a:r>
              <a:rPr lang="de-CH" noProof="0"/>
              <a:t> </a:t>
            </a:r>
            <a:r>
              <a:rPr lang="de-CH" noProof="0" err="1"/>
              <a:t>lorrorenda</a:t>
            </a:r>
            <a:r>
              <a:rPr lang="de-CH" noProof="0"/>
              <a:t> </a:t>
            </a:r>
            <a:r>
              <a:rPr lang="de-CH" noProof="0" err="1"/>
              <a:t>delibus</a:t>
            </a:r>
            <a:r>
              <a:rPr lang="de-CH" noProof="0"/>
              <a:t> </a:t>
            </a:r>
            <a:r>
              <a:rPr lang="de-CH" noProof="0" err="1"/>
              <a:t>modit</a:t>
            </a:r>
            <a:r>
              <a:rPr lang="de-CH" noProof="0"/>
              <a:t> </a:t>
            </a:r>
            <a:r>
              <a:rPr lang="de-CH" noProof="0" err="1"/>
              <a:t>ea</a:t>
            </a:r>
            <a:r>
              <a:rPr lang="de-CH" noProof="0"/>
              <a:t> </a:t>
            </a:r>
            <a:r>
              <a:rPr lang="de-CH" noProof="0" err="1"/>
              <a:t>doloreh</a:t>
            </a:r>
            <a:r>
              <a:rPr lang="de-CH" noProof="0"/>
              <a:t>.</a:t>
            </a:r>
          </a:p>
        </p:txBody>
      </p:sp>
      <p:sp>
        <p:nvSpPr>
          <p:cNvPr id="11" name="Sutbitle">
            <a:extLst>
              <a:ext uri="{FF2B5EF4-FFF2-40B4-BE49-F238E27FC236}">
                <a16:creationId xmlns:a16="http://schemas.microsoft.com/office/drawing/2014/main" id="{243EB6CE-14F4-412E-8770-2B868A8B9B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214DED6-35DF-4092-8EEE-D8D0D6936D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27962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jekt Rechts (ohne Fuß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">
            <a:extLst>
              <a:ext uri="{FF2B5EF4-FFF2-40B4-BE49-F238E27FC236}">
                <a16:creationId xmlns:a16="http://schemas.microsoft.com/office/drawing/2014/main" id="{AA5D19F9-7CF0-4074-B09D-1653AF25D7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4174" y="0"/>
            <a:ext cx="11037600" cy="6858000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/>
              <a:t>((Bild, Grafik))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45AF8F6-313A-6244-658F-104E11BC8386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>
                <a:solidFill>
                  <a:schemeClr val="tx1"/>
                </a:solidFill>
                <a:latin typeface="+mj-lt"/>
              </a:rPr>
              <a:t>Folie mit Grafik oder Bild</a:t>
            </a:r>
            <a:endParaRPr lang="de-DE" sz="80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Logo" descr="{&quot;templafy&quot;:{&quot;id&quot;:&quot;8b5a8962-d2ac-491c-bdd5-077e32f285c9&quot;}}">
            <a:extLst>
              <a:ext uri="{FF2B5EF4-FFF2-40B4-BE49-F238E27FC236}">
                <a16:creationId xmlns:a16="http://schemas.microsoft.com/office/drawing/2014/main" id="{2C6804DC-7AF2-0DB7-8718-40AB430C467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" y="306000"/>
            <a:ext cx="114854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68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Rechts (mit Fuß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1E66BE32-5F6B-46DA-A973-531B5712FF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6" name="Content">
            <a:extLst>
              <a:ext uri="{FF2B5EF4-FFF2-40B4-BE49-F238E27FC236}">
                <a16:creationId xmlns:a16="http://schemas.microsoft.com/office/drawing/2014/main" id="{AA5D19F9-7CF0-4074-B09D-1653AF25D7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43001" y="0"/>
            <a:ext cx="11038170" cy="6275070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/>
              <a:t>((Bild, Grafik))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442B7E7-60B0-122A-B432-C4C54D2E2056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575560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>
                <a:solidFill>
                  <a:schemeClr val="tx1"/>
                </a:solidFill>
                <a:latin typeface="+mj-lt"/>
              </a:rPr>
              <a:t>Folie mit Grafik oder Bild mit </a:t>
            </a:r>
            <a:r>
              <a:rPr lang="de-CH" sz="800" err="1">
                <a:solidFill>
                  <a:schemeClr val="tx1"/>
                </a:solidFill>
                <a:latin typeface="+mj-lt"/>
              </a:rPr>
              <a:t>Rahem</a:t>
            </a:r>
            <a:endParaRPr lang="de-DE" sz="80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2202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für Ihre Aufmerksamk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mumber">
            <a:extLst>
              <a:ext uri="{FF2B5EF4-FFF2-40B4-BE49-F238E27FC236}">
                <a16:creationId xmlns:a16="http://schemas.microsoft.com/office/drawing/2014/main" id="{47D22171-88C2-458B-A31E-4A83A9A8460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/>
              <a:t>Fragen?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de-CH" noProof="0"/>
              <a:t>Danke für Ihre Aufmerksamkeit </a:t>
            </a:r>
          </a:p>
        </p:txBody>
      </p:sp>
    </p:spTree>
    <p:extLst>
      <p:ext uri="{BB962C8B-B14F-4D97-AF65-F5344CB8AC3E}">
        <p14:creationId xmlns:p14="http://schemas.microsoft.com/office/powerpoint/2010/main" val="24979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 descr="{&quot;templafy&quot;:{&quot;id&quot;:&quot;665bdc60-92dd-4ec0-b360-7d22a313a68c&quot;}}">
            <a:extLst>
              <a:ext uri="{FF2B5EF4-FFF2-40B4-BE49-F238E27FC236}">
                <a16:creationId xmlns:a16="http://schemas.microsoft.com/office/drawing/2014/main" id="{5E93F558-DCDD-7FC8-20C5-D9D86A64D5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000" y="1576800"/>
            <a:ext cx="4795799" cy="3703798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33B1C99-94D5-3D66-665D-E961A1713857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>
                <a:solidFill>
                  <a:schemeClr val="tx1"/>
                </a:solidFill>
              </a:rPr>
              <a:t>Titelfolie mit Logo</a:t>
            </a:r>
            <a:endParaRPr lang="de-DE" sz="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52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9726F9F3-81CB-4170-8972-2C6824CD8E5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8" name="Contact 5" descr="{&quot;templafy&quot;:{&quot;id&quot;:&quot;35f24ed6-73a6-4749-a4de-96f9ea8143f1&quot;}}" title="UserProfile.Phone">
            <a:extLst>
              <a:ext uri="{FF2B5EF4-FFF2-40B4-BE49-F238E27FC236}">
                <a16:creationId xmlns:a16="http://schemas.microsoft.com/office/drawing/2014/main" id="{4B49ACC0-D774-4EA7-9041-FB22D7469112}"/>
              </a:ext>
            </a:extLst>
          </p:cNvPr>
          <p:cNvSpPr/>
          <p:nvPr userDrawn="1"/>
        </p:nvSpPr>
        <p:spPr>
          <a:xfrm>
            <a:off x="1071877" y="3279552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0" noProof="0">
                <a:solidFill>
                  <a:schemeClr val="tx1"/>
                </a:solidFill>
                <a:latin typeface="+mn-lt"/>
              </a:rPr>
              <a:t>+41 31 684 3800</a:t>
            </a:r>
          </a:p>
        </p:txBody>
      </p:sp>
      <p:sp>
        <p:nvSpPr>
          <p:cNvPr id="11" name="Contact 4" descr="{&quot;templafy&quot;:{&quot;id&quot;:&quot;0d2cd29b-7ac9-495c-8f2b-6d55220ed7e9&quot;}}" title="UserProfile.Emailaddress">
            <a:extLst>
              <a:ext uri="{FF2B5EF4-FFF2-40B4-BE49-F238E27FC236}">
                <a16:creationId xmlns:a16="http://schemas.microsoft.com/office/drawing/2014/main" id="{3BB0F2FB-17A8-4726-9E35-1AC1F5C848F1}"/>
              </a:ext>
            </a:extLst>
          </p:cNvPr>
          <p:cNvSpPr/>
          <p:nvPr userDrawn="1"/>
        </p:nvSpPr>
        <p:spPr>
          <a:xfrm>
            <a:off x="1071877" y="2833200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0" u="sng" noProof="0">
                <a:solidFill>
                  <a:schemeClr val="tx1"/>
                </a:solidFill>
                <a:latin typeface="+mn-lt"/>
              </a:rPr>
              <a:t>cord.fuendeling@unibe.ch</a:t>
            </a:r>
          </a:p>
        </p:txBody>
      </p:sp>
      <p:sp>
        <p:nvSpPr>
          <p:cNvPr id="12" name="Contact 3" descr="{&quot;templafy&quot;:{&quot;id&quot;:&quot;614991ad-08fd-4dd0-bf0e-f8c5d992f51e&quot;}}" title="UserProfile.Description">
            <a:extLst>
              <a:ext uri="{FF2B5EF4-FFF2-40B4-BE49-F238E27FC236}">
                <a16:creationId xmlns:a16="http://schemas.microsoft.com/office/drawing/2014/main" id="{6883724C-2AF3-4511-9F57-BDB351199C44}"/>
              </a:ext>
            </a:extLst>
          </p:cNvPr>
          <p:cNvSpPr/>
          <p:nvPr userDrawn="1"/>
        </p:nvSpPr>
        <p:spPr>
          <a:xfrm>
            <a:off x="1071877" y="2398072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0" noProof="0">
                <a:solidFill>
                  <a:schemeClr val="tx1"/>
                </a:solidFill>
                <a:latin typeface="+mn-lt"/>
              </a:rPr>
              <a:t>Leiter Informatikdienste</a:t>
            </a:r>
          </a:p>
        </p:txBody>
      </p:sp>
      <p:sp>
        <p:nvSpPr>
          <p:cNvPr id="9" name="Contact 2" descr="{&quot;templafy&quot;:{&quot;id&quot;:&quot;a7e21bda-20d8-44ac-b0d4-6a58d1a7a923&quot;}}" title="text">
            <a:extLst>
              <a:ext uri="{FF2B5EF4-FFF2-40B4-BE49-F238E27FC236}">
                <a16:creationId xmlns:a16="http://schemas.microsoft.com/office/drawing/2014/main" id="{AE43B8B4-8E28-40CF-A0DE-355BCCE4636D}"/>
              </a:ext>
            </a:extLst>
          </p:cNvPr>
          <p:cNvSpPr/>
          <p:nvPr userDrawn="1"/>
        </p:nvSpPr>
        <p:spPr>
          <a:xfrm>
            <a:off x="1071877" y="1897200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1" noProof="0">
                <a:solidFill>
                  <a:schemeClr val="tx1"/>
                </a:solidFill>
                <a:latin typeface="+mn-lt"/>
              </a:rPr>
              <a:t>Cord-Ulrich Fündeling</a:t>
            </a:r>
          </a:p>
        </p:txBody>
      </p:sp>
      <p:sp>
        <p:nvSpPr>
          <p:cNvPr id="13" name="Contact 1" descr="{&quot;templafy&quot;:{&quot;id&quot;:&quot;4657450b-0dc0-4125-a48f-80d438579689&quot;}}" title="UserProfile.Titel">
            <a:extLst>
              <a:ext uri="{FF2B5EF4-FFF2-40B4-BE49-F238E27FC236}">
                <a16:creationId xmlns:a16="http://schemas.microsoft.com/office/drawing/2014/main" id="{E7187764-FA13-47E4-B7A1-C228780F5BBF}"/>
              </a:ext>
            </a:extLst>
          </p:cNvPr>
          <p:cNvSpPr/>
          <p:nvPr userDrawn="1"/>
        </p:nvSpPr>
        <p:spPr>
          <a:xfrm>
            <a:off x="1071877" y="1429200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0" noProof="0">
                <a:solidFill>
                  <a:schemeClr val="tx1"/>
                </a:solidFill>
                <a:latin typeface="+mn-lt"/>
              </a:rPr>
              <a:t>Dr. rer. pol.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de-CH" noProof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926203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1677600" y="2443073"/>
            <a:ext cx="10047600" cy="369332"/>
            <a:chOff x="2744570" y="3694411"/>
            <a:chExt cx="950427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3507364" y="3694411"/>
              <a:ext cx="4853277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47" name="Section Number"/>
            <p:cNvSpPr txBox="1">
              <a:spLocks/>
            </p:cNvSpPr>
            <p:nvPr userDrawn="1"/>
          </p:nvSpPr>
          <p:spPr>
            <a:xfrm>
              <a:off x="2744570" y="3694411"/>
              <a:ext cx="379556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1646104" y="3694411"/>
              <a:ext cx="60274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49" name="Timeslot"/>
            <p:cNvSpPr txBox="1">
              <a:spLocks/>
            </p:cNvSpPr>
            <p:nvPr userDrawn="1"/>
          </p:nvSpPr>
          <p:spPr>
            <a:xfrm>
              <a:off x="8908219" y="3694411"/>
              <a:ext cx="1257061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50" name="Responsible"/>
            <p:cNvSpPr txBox="1">
              <a:spLocks/>
            </p:cNvSpPr>
            <p:nvPr userDrawn="1"/>
          </p:nvSpPr>
          <p:spPr>
            <a:xfrm>
              <a:off x="7450737" y="3694411"/>
              <a:ext cx="131445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51" name="Duration"/>
            <p:cNvSpPr txBox="1">
              <a:spLocks/>
            </p:cNvSpPr>
            <p:nvPr userDrawn="1"/>
          </p:nvSpPr>
          <p:spPr>
            <a:xfrm>
              <a:off x="10839041" y="3694411"/>
              <a:ext cx="684723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1677601" y="2067608"/>
            <a:ext cx="10047600" cy="369332"/>
            <a:chOff x="2744554" y="3155687"/>
            <a:chExt cx="9504263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3507346" y="3155687"/>
              <a:ext cx="48532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40" name="Section Number"/>
            <p:cNvSpPr txBox="1">
              <a:spLocks/>
            </p:cNvSpPr>
            <p:nvPr userDrawn="1"/>
          </p:nvSpPr>
          <p:spPr>
            <a:xfrm>
              <a:off x="2744554" y="3155687"/>
              <a:ext cx="3795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1646074" y="3155687"/>
              <a:ext cx="60274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42" name="Timeslot"/>
            <p:cNvSpPr txBox="1">
              <a:spLocks/>
            </p:cNvSpPr>
            <p:nvPr userDrawn="1"/>
          </p:nvSpPr>
          <p:spPr>
            <a:xfrm>
              <a:off x="8908192" y="3155687"/>
              <a:ext cx="1257061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43" name="Responsible"/>
            <p:cNvSpPr txBox="1">
              <a:spLocks/>
            </p:cNvSpPr>
            <p:nvPr userDrawn="1"/>
          </p:nvSpPr>
          <p:spPr>
            <a:xfrm>
              <a:off x="7450713" y="3155687"/>
              <a:ext cx="13144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44" name="Duration"/>
            <p:cNvSpPr txBox="1">
              <a:spLocks/>
            </p:cNvSpPr>
            <p:nvPr userDrawn="1"/>
          </p:nvSpPr>
          <p:spPr>
            <a:xfrm>
              <a:off x="10842417" y="3155687"/>
              <a:ext cx="68472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1171466" y="1972984"/>
            <a:ext cx="10552805" cy="369332"/>
            <a:chOff x="1797665" y="2616963"/>
            <a:chExt cx="10552804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2296690" y="2616963"/>
              <a:ext cx="5384711" cy="369332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33" name="Section Number"/>
            <p:cNvSpPr txBox="1">
              <a:spLocks/>
            </p:cNvSpPr>
            <p:nvPr userDrawn="1"/>
          </p:nvSpPr>
          <p:spPr>
            <a:xfrm>
              <a:off x="1797665" y="2616963"/>
              <a:ext cx="379556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713475" y="2616963"/>
              <a:ext cx="636994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35" name="Timeslot"/>
            <p:cNvSpPr txBox="1">
              <a:spLocks/>
            </p:cNvSpPr>
            <p:nvPr userDrawn="1"/>
          </p:nvSpPr>
          <p:spPr>
            <a:xfrm>
              <a:off x="8819798" y="2616963"/>
              <a:ext cx="1257061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36" name="Responsible"/>
            <p:cNvSpPr txBox="1">
              <a:spLocks/>
            </p:cNvSpPr>
            <p:nvPr userDrawn="1"/>
          </p:nvSpPr>
          <p:spPr>
            <a:xfrm>
              <a:off x="7278998" y="2616963"/>
              <a:ext cx="1388067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37" name="Duration"/>
            <p:cNvSpPr txBox="1">
              <a:spLocks/>
            </p:cNvSpPr>
            <p:nvPr userDrawn="1"/>
          </p:nvSpPr>
          <p:spPr>
            <a:xfrm>
              <a:off x="10862033" y="2616963"/>
              <a:ext cx="684723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3" name="SP Agenda Section" hidden="1"/>
          <p:cNvGrpSpPr/>
          <p:nvPr userDrawn="1"/>
        </p:nvGrpSpPr>
        <p:grpSpPr>
          <a:xfrm>
            <a:off x="1171466" y="1472532"/>
            <a:ext cx="10552806" cy="378568"/>
            <a:chOff x="1797664" y="2076395"/>
            <a:chExt cx="10552803" cy="378568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2303327" y="2085631"/>
              <a:ext cx="5378072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21" name="Section Number"/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1713473" y="2085631"/>
              <a:ext cx="636994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24" name="Timeslot"/>
            <p:cNvSpPr txBox="1">
              <a:spLocks/>
            </p:cNvSpPr>
            <p:nvPr userDrawn="1"/>
          </p:nvSpPr>
          <p:spPr>
            <a:xfrm>
              <a:off x="8819889" y="2085631"/>
              <a:ext cx="1257061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28" name="Responsible"/>
            <p:cNvSpPr txBox="1">
              <a:spLocks/>
            </p:cNvSpPr>
            <p:nvPr userDrawn="1"/>
          </p:nvSpPr>
          <p:spPr>
            <a:xfrm>
              <a:off x="7280427" y="2085631"/>
              <a:ext cx="1388067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29" name="Duration"/>
            <p:cNvSpPr txBox="1">
              <a:spLocks/>
            </p:cNvSpPr>
            <p:nvPr userDrawn="1"/>
          </p:nvSpPr>
          <p:spPr>
            <a:xfrm>
              <a:off x="10866017" y="2076395"/>
              <a:ext cx="68472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sp>
        <p:nvSpPr>
          <p:cNvPr id="6" name="Slide Number">
            <a:extLst>
              <a:ext uri="{FF2B5EF4-FFF2-40B4-BE49-F238E27FC236}">
                <a16:creationId xmlns:a16="http://schemas.microsoft.com/office/drawing/2014/main" id="{4214ED27-A09D-C4A9-4CE3-D4F74DF5D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795FC4AF-5939-9FD0-775D-D61C6E5AC2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90960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97DD2598-20D6-C8F9-DC35-D884FE6DE83A}"/>
              </a:ext>
            </a:extLst>
          </p:cNvPr>
          <p:cNvGrpSpPr/>
          <p:nvPr userDrawn="1"/>
        </p:nvGrpSpPr>
        <p:grpSpPr>
          <a:xfrm>
            <a:off x="1144883" y="1022831"/>
            <a:ext cx="10440000" cy="5422819"/>
            <a:chOff x="1144883" y="1022831"/>
            <a:chExt cx="10440000" cy="5422819"/>
          </a:xfrm>
        </p:grpSpPr>
        <p:sp>
          <p:nvSpPr>
            <p:cNvPr id="6" name="CustomShape 9">
              <a:extLst>
                <a:ext uri="{FF2B5EF4-FFF2-40B4-BE49-F238E27FC236}">
                  <a16:creationId xmlns:a16="http://schemas.microsoft.com/office/drawing/2014/main" id="{BDDE3F1E-B58A-E3C3-8D41-E49E16C6599E}"/>
                </a:ext>
              </a:extLst>
            </p:cNvPr>
            <p:cNvSpPr/>
            <p:nvPr/>
          </p:nvSpPr>
          <p:spPr>
            <a:xfrm>
              <a:off x="1159640" y="4660186"/>
              <a:ext cx="799096" cy="230832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31107" rIns="31107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Kosten</a:t>
              </a:r>
              <a:endParaRPr lang="de-CH" sz="900" b="1" spc="-1" dirty="0">
                <a:solidFill>
                  <a:schemeClr val="accent3"/>
                </a:solidFill>
                <a:latin typeface="Arial"/>
              </a:endParaRPr>
            </a:p>
          </p:txBody>
        </p:sp>
        <p:sp>
          <p:nvSpPr>
            <p:cNvPr id="7" name="CustomShape 12">
              <a:extLst>
                <a:ext uri="{FF2B5EF4-FFF2-40B4-BE49-F238E27FC236}">
                  <a16:creationId xmlns:a16="http://schemas.microsoft.com/office/drawing/2014/main" id="{4D44552D-B85B-FF3E-0B45-856BAD6A8088}"/>
                </a:ext>
              </a:extLst>
            </p:cNvPr>
            <p:cNvSpPr/>
            <p:nvPr/>
          </p:nvSpPr>
          <p:spPr>
            <a:xfrm>
              <a:off x="6438518" y="4660186"/>
              <a:ext cx="1163760" cy="230832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31107" rIns="31107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Nutzen</a:t>
              </a:r>
              <a:endParaRPr lang="de-CH" sz="900" spc="-1" dirty="0">
                <a:solidFill>
                  <a:schemeClr val="accent3"/>
                </a:solidFill>
                <a:latin typeface="Arial"/>
              </a:endParaRPr>
            </a:p>
          </p:txBody>
        </p:sp>
        <p:sp>
          <p:nvSpPr>
            <p:cNvPr id="8" name="CustomShape 25">
              <a:extLst>
                <a:ext uri="{FF2B5EF4-FFF2-40B4-BE49-F238E27FC236}">
                  <a16:creationId xmlns:a16="http://schemas.microsoft.com/office/drawing/2014/main" id="{EC43EA11-2C36-9C92-3B38-5060993DE41B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44883" y="1045650"/>
              <a:ext cx="10440000" cy="5400000"/>
            </a:xfrm>
            <a:prstGeom prst="roundRect">
              <a:avLst>
                <a:gd name="adj" fmla="val 0"/>
              </a:avLst>
            </a:prstGeom>
            <a:noFill/>
            <a:ln w="38160">
              <a:solidFill>
                <a:schemeClr val="bg1">
                  <a:lumMod val="50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de-CH" dirty="0"/>
            </a:p>
          </p:txBody>
        </p:sp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35AB4F22-8F5A-A0D0-8DB4-3805E5BAFC64}"/>
                </a:ext>
              </a:extLst>
            </p:cNvPr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994"/>
            <a:stretch/>
          </p:blipFill>
          <p:spPr>
            <a:xfrm>
              <a:off x="11329636" y="1066920"/>
              <a:ext cx="245323" cy="224192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59550251-B9B1-A89B-ADD2-556CB3D504A7}"/>
                </a:ext>
              </a:extLst>
            </p:cNvPr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01" t="19201" r="13600" b="33201"/>
            <a:stretch/>
          </p:blipFill>
          <p:spPr>
            <a:xfrm>
              <a:off x="7115837" y="1105184"/>
              <a:ext cx="289829" cy="185928"/>
            </a:xfrm>
            <a:prstGeom prst="rect">
              <a:avLst/>
            </a:prstGeom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DE576317-F1DE-0E0B-0D2D-811084C3235A}"/>
                </a:ext>
              </a:extLst>
            </p:cNvPr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00" t="8001" r="8001" b="22001"/>
            <a:stretch/>
          </p:blipFill>
          <p:spPr>
            <a:xfrm>
              <a:off x="9291146" y="2889931"/>
              <a:ext cx="261182" cy="221341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A6CEC15A-2270-ADDF-771A-4233E3C66C62}"/>
                </a:ext>
              </a:extLst>
            </p:cNvPr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601"/>
            <a:stretch/>
          </p:blipFill>
          <p:spPr>
            <a:xfrm>
              <a:off x="9241435" y="1022831"/>
              <a:ext cx="337888" cy="268281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E019A689-2FE4-B52E-1FFF-2185E06B3328}"/>
                </a:ext>
              </a:extLst>
            </p:cNvPr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601"/>
            <a:stretch/>
          </p:blipFill>
          <p:spPr>
            <a:xfrm>
              <a:off x="4958324" y="1050180"/>
              <a:ext cx="303443" cy="240932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0B7D2F8-DF86-D2B4-7D1A-8EF1D5AA486F}"/>
                </a:ext>
              </a:extLst>
            </p:cNvPr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 rotWithShape="1"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001"/>
            <a:stretch/>
          </p:blipFill>
          <p:spPr>
            <a:xfrm>
              <a:off x="5040760" y="2894707"/>
              <a:ext cx="217256" cy="184666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8891C8FA-73E3-BB60-BDA3-2D407525CB52}"/>
                </a:ext>
              </a:extLst>
            </p:cNvPr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401"/>
            <a:stretch/>
          </p:blipFill>
          <p:spPr>
            <a:xfrm>
              <a:off x="11218086" y="4654542"/>
              <a:ext cx="308307" cy="257742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2DB0FD96-12B1-01ED-19AB-65A26D7AD1A8}"/>
                </a:ext>
              </a:extLst>
            </p:cNvPr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800"/>
            <a:stretch/>
          </p:blipFill>
          <p:spPr>
            <a:xfrm>
              <a:off x="6085975" y="4653696"/>
              <a:ext cx="301208" cy="205423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39AC1B5E-1DC7-E04D-DB99-F158B2957806}"/>
                </a:ext>
              </a:extLst>
            </p:cNvPr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 rotWithShape="1"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601"/>
            <a:stretch/>
          </p:blipFill>
          <p:spPr>
            <a:xfrm>
              <a:off x="2915614" y="1106446"/>
              <a:ext cx="213735" cy="184666"/>
            </a:xfrm>
            <a:prstGeom prst="rect">
              <a:avLst/>
            </a:prstGeom>
          </p:spPr>
        </p:pic>
        <p:cxnSp>
          <p:nvCxnSpPr>
            <p:cNvPr id="18" name="Gerade Verbindung 17">
              <a:extLst>
                <a:ext uri="{FF2B5EF4-FFF2-40B4-BE49-F238E27FC236}">
                  <a16:creationId xmlns:a16="http://schemas.microsoft.com/office/drawing/2014/main" id="{18B03D10-9445-C4B6-DC4A-B0C18F5860CE}"/>
                </a:ext>
              </a:extLst>
            </p:cNvPr>
            <p:cNvCxnSpPr>
              <a:cxnSpLocks/>
            </p:cNvCxnSpPr>
            <p:nvPr/>
          </p:nvCxnSpPr>
          <p:spPr>
            <a:xfrm>
              <a:off x="1144883" y="4657054"/>
              <a:ext cx="104400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A6CD8F11-06D9-9A5B-8852-477C68DFAA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25370" y="4645652"/>
              <a:ext cx="0" cy="179834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>
              <a:extLst>
                <a:ext uri="{FF2B5EF4-FFF2-40B4-BE49-F238E27FC236}">
                  <a16:creationId xmlns:a16="http://schemas.microsoft.com/office/drawing/2014/main" id="{3C6DB296-2C87-222E-FB2E-05387946E6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6052" y="1053980"/>
              <a:ext cx="0" cy="360000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>
              <a:extLst>
                <a:ext uri="{FF2B5EF4-FFF2-40B4-BE49-F238E27FC236}">
                  <a16:creationId xmlns:a16="http://schemas.microsoft.com/office/drawing/2014/main" id="{69F56962-DE4C-0EC5-F7D6-ABCA277547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90585" y="1053980"/>
              <a:ext cx="0" cy="360000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>
              <a:extLst>
                <a:ext uri="{FF2B5EF4-FFF2-40B4-BE49-F238E27FC236}">
                  <a16:creationId xmlns:a16="http://schemas.microsoft.com/office/drawing/2014/main" id="{B33D167F-34CA-E458-59F4-8D41D4FF7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45118" y="1053980"/>
              <a:ext cx="0" cy="360000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7CC2D575-858C-10C0-377B-908ED145A7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99652" y="1053980"/>
              <a:ext cx="0" cy="360000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E1EBA6B-D793-3425-3BEB-5FE7964EA0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6052" y="2862293"/>
              <a:ext cx="215453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5E387869-4D49-845B-5253-021BC87BB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45119" y="2868854"/>
              <a:ext cx="215453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ustomShape 2">
              <a:extLst>
                <a:ext uri="{FF2B5EF4-FFF2-40B4-BE49-F238E27FC236}">
                  <a16:creationId xmlns:a16="http://schemas.microsoft.com/office/drawing/2014/main" id="{E8453844-E807-84AE-9033-CDD6A536CB9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169592" y="1060280"/>
              <a:ext cx="1966460" cy="230832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31107" rIns="31107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Abhängigkeiten/ Umfeld</a:t>
              </a:r>
              <a:endParaRPr lang="de-CH" sz="900" b="1" spc="-1" dirty="0">
                <a:solidFill>
                  <a:schemeClr val="accent3"/>
                </a:solidFill>
                <a:latin typeface="Arial"/>
              </a:endParaRPr>
            </a:p>
          </p:txBody>
        </p:sp>
        <p:sp>
          <p:nvSpPr>
            <p:cNvPr id="27" name="CustomShape 2">
              <a:extLst>
                <a:ext uri="{FF2B5EF4-FFF2-40B4-BE49-F238E27FC236}">
                  <a16:creationId xmlns:a16="http://schemas.microsoft.com/office/drawing/2014/main" id="{998B23C5-038F-601E-E235-A84C8A44A773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144551" y="1060280"/>
              <a:ext cx="1966460" cy="230832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31107" rIns="31107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Beteiligte</a:t>
              </a:r>
              <a:endParaRPr lang="de-CH" sz="900" b="1" spc="-1" dirty="0">
                <a:solidFill>
                  <a:schemeClr val="accent3"/>
                </a:solidFill>
                <a:latin typeface="Arial"/>
              </a:endParaRPr>
            </a:p>
          </p:txBody>
        </p:sp>
        <p:sp>
          <p:nvSpPr>
            <p:cNvPr id="28" name="CustomShape 2">
              <a:extLst>
                <a:ext uri="{FF2B5EF4-FFF2-40B4-BE49-F238E27FC236}">
                  <a16:creationId xmlns:a16="http://schemas.microsoft.com/office/drawing/2014/main" id="{47C2A352-8A4E-1FC1-BBD4-242DACECC085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303401" y="1060280"/>
              <a:ext cx="2154529" cy="230832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31107" rIns="31107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Bedarf/ Problem/ Ausgangslage</a:t>
              </a:r>
              <a:endParaRPr lang="de-CH" sz="900" spc="-1" dirty="0">
                <a:solidFill>
                  <a:schemeClr val="accent3"/>
                </a:solidFill>
                <a:latin typeface="Arial"/>
              </a:endParaRPr>
            </a:p>
          </p:txBody>
        </p:sp>
        <p:sp>
          <p:nvSpPr>
            <p:cNvPr id="29" name="CustomShape 6">
              <a:extLst>
                <a:ext uri="{FF2B5EF4-FFF2-40B4-BE49-F238E27FC236}">
                  <a16:creationId xmlns:a16="http://schemas.microsoft.com/office/drawing/2014/main" id="{6B528F4C-2621-2589-0B7B-2B07A152C75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7464206" y="1060280"/>
              <a:ext cx="1719857" cy="230829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31107" rIns="31107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Nutzniesser/ Stakeholder</a:t>
              </a:r>
            </a:p>
          </p:txBody>
        </p:sp>
        <p:sp>
          <p:nvSpPr>
            <p:cNvPr id="30" name="CustomShape 6">
              <a:extLst>
                <a:ext uri="{FF2B5EF4-FFF2-40B4-BE49-F238E27FC236}">
                  <a16:creationId xmlns:a16="http://schemas.microsoft.com/office/drawing/2014/main" id="{1B9B559F-8680-0B84-327C-46D097569BD0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622495" y="1060280"/>
              <a:ext cx="1043167" cy="230832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31107" rIns="31107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Lösung/ Idee</a:t>
              </a:r>
            </a:p>
          </p:txBody>
        </p:sp>
        <p:sp>
          <p:nvSpPr>
            <p:cNvPr id="31" name="CustomShape 2">
              <a:extLst>
                <a:ext uri="{FF2B5EF4-FFF2-40B4-BE49-F238E27FC236}">
                  <a16:creationId xmlns:a16="http://schemas.microsoft.com/office/drawing/2014/main" id="{DFF33A0B-7A6A-A9C8-7E90-AD63A4E394DE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160762" y="2869807"/>
              <a:ext cx="1966460" cy="230832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31107" rIns="31107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Zeit</a:t>
              </a:r>
              <a:endParaRPr lang="de-CH" sz="900" b="1" spc="-1" dirty="0">
                <a:solidFill>
                  <a:schemeClr val="accent3"/>
                </a:solidFill>
                <a:latin typeface="Arial"/>
              </a:endParaRP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12F71145-3B00-C21C-C325-0AC6772A99BD}"/>
                </a:ext>
              </a:extLst>
            </p:cNvPr>
            <p:cNvSpPr txBox="1"/>
            <p:nvPr/>
          </p:nvSpPr>
          <p:spPr>
            <a:xfrm>
              <a:off x="7414134" y="2869807"/>
              <a:ext cx="1719857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tabLst>
                  <a:tab pos="0" algn="l"/>
                </a:tabLst>
              </a:pPr>
              <a:r>
                <a:rPr lang="de-CH" sz="900" b="1" spc="-1" dirty="0">
                  <a:solidFill>
                    <a:schemeClr val="accent3"/>
                  </a:solidFill>
                  <a:latin typeface="Arial"/>
                  <a:ea typeface="Arial"/>
                </a:rPr>
                <a:t>Lösungsansatz/ -vorgehen</a:t>
              </a:r>
              <a:endParaRPr lang="de-CH" sz="900" spc="-1" dirty="0">
                <a:solidFill>
                  <a:schemeClr val="accent3"/>
                </a:solidFill>
                <a:latin typeface="Arial"/>
              </a:endParaRPr>
            </a:p>
          </p:txBody>
        </p:sp>
      </p:grpSp>
      <p:sp>
        <p:nvSpPr>
          <p:cNvPr id="34" name="CustomShape 28">
            <a:extLst>
              <a:ext uri="{FF2B5EF4-FFF2-40B4-BE49-F238E27FC236}">
                <a16:creationId xmlns:a16="http://schemas.microsoft.com/office/drawing/2014/main" id="{C6E940C6-2CF5-C9B0-F604-1EA74C7D153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130042" y="347653"/>
            <a:ext cx="2648722" cy="28519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4536" tIns="34536" rIns="34536" bIns="34536" anchor="ctr">
            <a:spAutoFit/>
          </a:bodyPr>
          <a:lstStyle/>
          <a:p>
            <a:pPr>
              <a:spcBef>
                <a:spcPts val="2177"/>
              </a:spcBef>
              <a:tabLst>
                <a:tab pos="0" algn="l"/>
              </a:tabLst>
            </a:pPr>
            <a:r>
              <a:rPr lang="de-CH" sz="1400" b="1" spc="-1" dirty="0">
                <a:solidFill>
                  <a:srgbClr val="E4003D"/>
                </a:solidFill>
                <a:latin typeface="Helvetica Neue"/>
                <a:ea typeface="Helvetica Neue"/>
              </a:rPr>
              <a:t>Ideen- und Bedarfsanmeldung</a:t>
            </a:r>
            <a:endParaRPr lang="de-CH" sz="1400" b="1" spc="-1" dirty="0">
              <a:solidFill>
                <a:srgbClr val="E4003D"/>
              </a:solidFill>
              <a:latin typeface="Arial"/>
            </a:endParaRPr>
          </a:p>
        </p:txBody>
      </p:sp>
      <p:sp>
        <p:nvSpPr>
          <p:cNvPr id="37" name="CustomShape 26">
            <a:extLst>
              <a:ext uri="{FF2B5EF4-FFF2-40B4-BE49-F238E27FC236}">
                <a16:creationId xmlns:a16="http://schemas.microsoft.com/office/drawing/2014/main" id="{8E3C8447-5143-4E7F-28B9-484FE1B4BED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144882" y="635515"/>
            <a:ext cx="5280487" cy="285190"/>
          </a:xfrm>
          <a:prstGeom prst="rect">
            <a:avLst/>
          </a:prstGeom>
          <a:solidFill>
            <a:schemeClr val="bg1">
              <a:lumMod val="85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34536" tIns="34536" rIns="34536" bIns="34536" anchor="ctr">
            <a:spAutoFit/>
          </a:bodyPr>
          <a:lstStyle/>
          <a:p>
            <a:pPr>
              <a:tabLst>
                <a:tab pos="0" algn="l"/>
              </a:tabLst>
            </a:pPr>
            <a:endParaRPr lang="de-CH" sz="14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stomShape 26">
            <a:extLst>
              <a:ext uri="{FF2B5EF4-FFF2-40B4-BE49-F238E27FC236}">
                <a16:creationId xmlns:a16="http://schemas.microsoft.com/office/drawing/2014/main" id="{1248364B-604F-17E8-5EBB-6E830164157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6750635" y="640042"/>
            <a:ext cx="2849017" cy="285190"/>
          </a:xfrm>
          <a:prstGeom prst="rect">
            <a:avLst/>
          </a:prstGeom>
          <a:solidFill>
            <a:schemeClr val="bg1">
              <a:lumMod val="85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34536" tIns="34536" rIns="34536" bIns="34536" anchor="ctr">
            <a:spAutoFit/>
          </a:bodyPr>
          <a:lstStyle/>
          <a:p>
            <a:pPr>
              <a:tabLst>
                <a:tab pos="0" algn="l"/>
              </a:tabLst>
            </a:pPr>
            <a:endParaRPr lang="de-CH" sz="14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stomShape 26">
            <a:extLst>
              <a:ext uri="{FF2B5EF4-FFF2-40B4-BE49-F238E27FC236}">
                <a16:creationId xmlns:a16="http://schemas.microsoft.com/office/drawing/2014/main" id="{BA1CD920-0109-DF7F-32CD-4F3E30A393B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10032777" y="640042"/>
            <a:ext cx="1552106" cy="285190"/>
          </a:xfrm>
          <a:prstGeom prst="rect">
            <a:avLst/>
          </a:prstGeom>
          <a:solidFill>
            <a:schemeClr val="bg1">
              <a:lumMod val="85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34536" tIns="34536" rIns="34536" bIns="34536" anchor="ctr">
            <a:spAutoFit/>
          </a:bodyPr>
          <a:lstStyle/>
          <a:p>
            <a:pPr>
              <a:tabLst>
                <a:tab pos="0" algn="l"/>
              </a:tabLst>
            </a:pPr>
            <a:endParaRPr lang="de-CH" sz="14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5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 descr="{&quot;templafy&quot;:{&quot;id&quot;:&quot;0e10a0a9-db6c-49cb-b67c-c3485f6316b7&quot;}}">
            <a:extLst>
              <a:ext uri="{FF2B5EF4-FFF2-40B4-BE49-F238E27FC236}">
                <a16:creationId xmlns:a16="http://schemas.microsoft.com/office/drawing/2014/main" id="{81D131BB-D8D0-DCE9-1DBB-6E773C0BA43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00" y="2451606"/>
            <a:ext cx="2401500" cy="2423103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9F61AC9-3E02-B55B-9C0E-D8A64DDAD36D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>
                <a:solidFill>
                  <a:schemeClr val="tx1"/>
                </a:solidFill>
                <a:latin typeface="+mj-lt"/>
              </a:rPr>
              <a:t>Titelfolie mit Logo reduziert</a:t>
            </a:r>
            <a:endParaRPr lang="de-DE" sz="80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304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(Rot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" descr="{&quot;templafy&quot;:{&quot;id&quot;:&quot;22470634-c44a-4dfd-a067-70565957a685&quot;}}">
            <a:extLst>
              <a:ext uri="{FF2B5EF4-FFF2-40B4-BE49-F238E27FC236}">
                <a16:creationId xmlns:a16="http://schemas.microsoft.com/office/drawing/2014/main" id="{A0D4F62F-EAAC-51F8-7CA8-6A4E7047D90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00" y="2451606"/>
            <a:ext cx="2401500" cy="2423103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E0E20164-2ACA-C670-627C-5105965EA4F7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>
                <a:solidFill>
                  <a:schemeClr val="tx1"/>
                </a:solidFill>
                <a:latin typeface="+mj-lt"/>
              </a:rPr>
              <a:t>Titelfolie rot mit Logo</a:t>
            </a:r>
            <a:endParaRPr lang="de-DE" sz="80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121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5E6F3B14-0C56-423B-A351-2EFCD5C2A1B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24" name="Thema and date">
            <a:extLst>
              <a:ext uri="{FF2B5EF4-FFF2-40B4-BE49-F238E27FC236}">
                <a16:creationId xmlns:a16="http://schemas.microsoft.com/office/drawing/2014/main" id="{94831998-42DA-45E3-9D77-62123369D3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7278" y="3191275"/>
            <a:ext cx="10510202" cy="37641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/>
              <a:t>Thema/Anlass, Tag.Monat.2021</a:t>
            </a:r>
          </a:p>
        </p:txBody>
      </p:sp>
      <p:sp>
        <p:nvSpPr>
          <p:cNvPr id="3" name="text" descr="{&quot;templafy&quot;:{&quot;id&quot;:&quot;ad509b04-f8ca-4bdb-92fb-4f469c97298a&quot;}}" title="text">
            <a:extLst>
              <a:ext uri="{FF2B5EF4-FFF2-40B4-BE49-F238E27FC236}">
                <a16:creationId xmlns:a16="http://schemas.microsoft.com/office/drawing/2014/main" id="{01036B46-B9BA-4C6F-A29D-195260BFDD91}"/>
              </a:ext>
            </a:extLst>
          </p:cNvPr>
          <p:cNvSpPr/>
          <p:nvPr userDrawn="1"/>
        </p:nvSpPr>
        <p:spPr>
          <a:xfrm>
            <a:off x="1076400" y="2916000"/>
            <a:ext cx="10510202" cy="376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b="1" noProof="0">
                <a:solidFill>
                  <a:schemeClr val="tx1"/>
                </a:solidFill>
                <a:latin typeface="+mn-lt"/>
              </a:rPr>
              <a:t>Cord-Ulrich Fündeling, Leiter Informatikdienste</a:t>
            </a:r>
          </a:p>
        </p:txBody>
      </p:sp>
      <p:sp>
        <p:nvSpPr>
          <p:cNvPr id="25" name="Subtitle">
            <a:extLst>
              <a:ext uri="{FF2B5EF4-FFF2-40B4-BE49-F238E27FC236}">
                <a16:creationId xmlns:a16="http://schemas.microsoft.com/office/drawing/2014/main" id="{334DAC06-C0CC-40CA-AFC3-16063BE4CD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76960" y="1473201"/>
            <a:ext cx="10515600" cy="1508760"/>
          </a:xfrm>
        </p:spPr>
        <p:txBody>
          <a:bodyPr tIns="108000">
            <a:noAutofit/>
          </a:bodyPr>
          <a:lstStyle>
            <a:lvl1pPr marL="0" indent="0" algn="l">
              <a:lnSpc>
                <a:spcPct val="90000"/>
              </a:lnSpc>
              <a:buNone/>
              <a:defRPr sz="42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de-CH" noProof="0"/>
              <a:t>Untertitel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8135589-86E2-4710-BA06-A9C3BB9B5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1880" y="290873"/>
            <a:ext cx="10515600" cy="118232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de-CH" noProof="0"/>
              <a:t>Titel</a:t>
            </a:r>
            <a:br>
              <a:rPr lang="de-CH" noProof="0"/>
            </a:b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15065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Ku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>
            <a:extLst>
              <a:ext uri="{FF2B5EF4-FFF2-40B4-BE49-F238E27FC236}">
                <a16:creationId xmlns:a16="http://schemas.microsoft.com/office/drawing/2014/main" id="{19F4795F-0655-4BB9-B543-C6724769619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0" name="Thema and date">
            <a:extLst>
              <a:ext uri="{FF2B5EF4-FFF2-40B4-BE49-F238E27FC236}">
                <a16:creationId xmlns:a16="http://schemas.microsoft.com/office/drawing/2014/main" id="{F69B26A7-791A-43AE-AC82-956FBB9884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679" y="1980152"/>
            <a:ext cx="10515601" cy="37641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/>
              <a:t>Thema/Anlass, Tag.Monat.2021</a:t>
            </a:r>
          </a:p>
        </p:txBody>
      </p:sp>
      <p:sp>
        <p:nvSpPr>
          <p:cNvPr id="7" name="Text" descr="{&quot;templafy&quot;:{&quot;id&quot;:&quot;9e1a2b05-dd61-429d-b5ba-6d14549dae89&quot;}}" title="text">
            <a:extLst>
              <a:ext uri="{FF2B5EF4-FFF2-40B4-BE49-F238E27FC236}">
                <a16:creationId xmlns:a16="http://schemas.microsoft.com/office/drawing/2014/main" id="{F4CD5B16-02A1-4214-8DC0-605D74A7578E}"/>
              </a:ext>
            </a:extLst>
          </p:cNvPr>
          <p:cNvSpPr/>
          <p:nvPr userDrawn="1"/>
        </p:nvSpPr>
        <p:spPr>
          <a:xfrm>
            <a:off x="1069200" y="1674000"/>
            <a:ext cx="10510202" cy="376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b="1" noProof="0">
                <a:solidFill>
                  <a:schemeClr val="tx1"/>
                </a:solidFill>
                <a:latin typeface="+mn-lt"/>
              </a:rPr>
              <a:t>Cord-Ulrich Fündeling, Leiter Informatikdienste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/>
              <a:t>Untertitel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23FDBE87-0C00-448F-8952-0CDABC8809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60224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ohne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5643FF37-1A23-4A21-9146-7FA347ABF68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9" name="Thema and date">
            <a:extLst>
              <a:ext uri="{FF2B5EF4-FFF2-40B4-BE49-F238E27FC236}">
                <a16:creationId xmlns:a16="http://schemas.microsoft.com/office/drawing/2014/main" id="{823AF8E3-CDEF-412C-B0B7-1B570B843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679" y="1980152"/>
            <a:ext cx="10515601" cy="37641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/>
              <a:t>Thema/Anlass, Tag.Monat.2021</a:t>
            </a:r>
          </a:p>
        </p:txBody>
      </p:sp>
      <p:sp>
        <p:nvSpPr>
          <p:cNvPr id="7" name="Text" descr="{&quot;templafy&quot;:{&quot;id&quot;:&quot;76a8b115-4254-441f-89d6-c9bcae1a5249&quot;}}" title="text">
            <a:extLst>
              <a:ext uri="{FF2B5EF4-FFF2-40B4-BE49-F238E27FC236}">
                <a16:creationId xmlns:a16="http://schemas.microsoft.com/office/drawing/2014/main" id="{6FA9D646-0D1E-4CCB-95C4-77DDBDF31D42}"/>
              </a:ext>
            </a:extLst>
          </p:cNvPr>
          <p:cNvSpPr/>
          <p:nvPr userDrawn="1"/>
        </p:nvSpPr>
        <p:spPr>
          <a:xfrm>
            <a:off x="1069200" y="1674000"/>
            <a:ext cx="10510202" cy="376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b="1" noProof="0">
                <a:solidFill>
                  <a:schemeClr val="tx1"/>
                </a:solidFill>
                <a:latin typeface="+mj-lt"/>
              </a:rPr>
              <a:t>Cord-Ulrich Fündeling, Leiter Informatikdienste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9CF2C0D7-D0D8-4995-8605-AA1EACB1EB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1880" y="290873"/>
            <a:ext cx="10515600" cy="138345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de-CH" noProof="0"/>
              <a:t>Titel 2. Zeile</a:t>
            </a:r>
            <a:br>
              <a:rPr lang="de-CH" noProof="0"/>
            </a:br>
            <a:r>
              <a:rPr lang="de-CH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48743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4AAC2389-809A-4706-88F3-144310F45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3" name="Table of content">
            <a:extLst>
              <a:ext uri="{FF2B5EF4-FFF2-40B4-BE49-F238E27FC236}">
                <a16:creationId xmlns:a16="http://schemas.microsoft.com/office/drawing/2014/main" id="{CBDA5DC1-D9CA-4B37-B284-FDA1A1DA7D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71880" y="1447800"/>
            <a:ext cx="10515600" cy="4351338"/>
          </a:xfrm>
        </p:spPr>
        <p:txBody>
          <a:bodyPr>
            <a:normAutofit/>
          </a:bodyPr>
          <a:lstStyle>
            <a:lvl1pPr marL="514350" indent="-514350">
              <a:spcAft>
                <a:spcPts val="0"/>
              </a:spcAft>
              <a:buAutoNum type="arabicPeriod"/>
              <a:defRPr sz="2600"/>
            </a:lvl1pPr>
          </a:lstStyle>
          <a:p>
            <a:pPr lvl="0"/>
            <a:r>
              <a:rPr lang="de-CH" noProof="0"/>
              <a:t>Inhalt Punkt 1</a:t>
            </a:r>
          </a:p>
          <a:p>
            <a:pPr lvl="0"/>
            <a:r>
              <a:rPr lang="de-CH" noProof="0"/>
              <a:t>Inhalt Punkt 2</a:t>
            </a:r>
          </a:p>
          <a:p>
            <a:pPr lvl="0"/>
            <a:r>
              <a:rPr lang="de-CH" noProof="0"/>
              <a:t>Inhalt Punkt 3</a:t>
            </a:r>
          </a:p>
          <a:p>
            <a:pPr lvl="0"/>
            <a:r>
              <a:rPr lang="de-CH" noProof="0"/>
              <a:t>Inhalt Punkt 4</a:t>
            </a:r>
          </a:p>
          <a:p>
            <a:pPr lvl="0"/>
            <a:r>
              <a:rPr lang="de-CH" noProof="0"/>
              <a:t>…</a:t>
            </a: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40C031B9-4B32-44CE-A145-BFDB01675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/>
              <a:t>Inhalt</a:t>
            </a:r>
          </a:p>
        </p:txBody>
      </p:sp>
    </p:spTree>
    <p:extLst>
      <p:ext uri="{BB962C8B-B14F-4D97-AF65-F5344CB8AC3E}">
        <p14:creationId xmlns:p14="http://schemas.microsoft.com/office/powerpoint/2010/main" val="410762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n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AF6088A9-5259-4AAF-A028-C07F0D5BFD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/>
              <a:t>Kapiteluntertitel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4E48C17-AA22-48E0-9072-4A51F911B4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/>
              <a:t>Kapiteltitel</a:t>
            </a:r>
          </a:p>
        </p:txBody>
      </p:sp>
    </p:spTree>
    <p:extLst>
      <p:ext uri="{BB962C8B-B14F-4D97-AF65-F5344CB8AC3E}">
        <p14:creationId xmlns:p14="http://schemas.microsoft.com/office/powerpoint/2010/main" val="120362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xy1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2" descr="{&quot;templafy&quot;:{&quot;id&quot;:&quot;b469591c-292c-424a-a96a-efbcb423cd77&quot;}}">
            <a:extLst>
              <a:ext uri="{FF2B5EF4-FFF2-40B4-BE49-F238E27FC236}">
                <a16:creationId xmlns:a16="http://schemas.microsoft.com/office/drawing/2014/main" id="{42DFC3EA-2072-4EC9-8CFC-38D87C55AE18}"/>
              </a:ext>
            </a:extLst>
          </p:cNvPr>
          <p:cNvSpPr/>
          <p:nvPr userDrawn="1"/>
        </p:nvSpPr>
        <p:spPr>
          <a:xfrm>
            <a:off x="3797201" y="6445305"/>
            <a:ext cx="7781135" cy="36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>
                <a:solidFill>
                  <a:schemeClr val="tx1"/>
                </a:solidFill>
                <a:latin typeface="+mn-lt"/>
              </a:rPr>
              <a:t>Universität Bern, Verwaltungsdirektion</a:t>
            </a:r>
          </a:p>
        </p:txBody>
      </p:sp>
      <p:sp>
        <p:nvSpPr>
          <p:cNvPr id="11" name="Footer 3" descr="{&quot;templafy&quot;:{&quot;id&quot;:&quot;f2a31014-6a88-44ad-be08-3191a56970bd&quot;}}">
            <a:extLst>
              <a:ext uri="{FF2B5EF4-FFF2-40B4-BE49-F238E27FC236}">
                <a16:creationId xmlns:a16="http://schemas.microsoft.com/office/drawing/2014/main" id="{119D82D9-22CF-4A83-9435-1DA9519A1897}"/>
              </a:ext>
            </a:extLst>
          </p:cNvPr>
          <p:cNvSpPr/>
          <p:nvPr userDrawn="1"/>
        </p:nvSpPr>
        <p:spPr>
          <a:xfrm>
            <a:off x="3797201" y="6444000"/>
            <a:ext cx="7781135" cy="36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>
                <a:solidFill>
                  <a:schemeClr val="tx1"/>
                </a:solidFill>
                <a:latin typeface="+mn-lt"/>
              </a:rPr>
              <a:t>Canvas SDIG</a:t>
            </a:r>
          </a:p>
        </p:txBody>
      </p:sp>
      <p:sp>
        <p:nvSpPr>
          <p:cNvPr id="9" name="Footer 1">
            <a:extLst>
              <a:ext uri="{FF2B5EF4-FFF2-40B4-BE49-F238E27FC236}">
                <a16:creationId xmlns:a16="http://schemas.microsoft.com/office/drawing/2014/main" id="{34E66DEE-00BA-43E8-93D5-3259D83772C7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>
                <a:latin typeface="+mn-lt"/>
                <a:cs typeface="Arial" panose="020B0604020202020204" pitchFamily="34" charset="0"/>
              </a:rPr>
              <a:t> , Bern</a:t>
            </a:r>
          </a:p>
        </p:txBody>
      </p:sp>
      <p:sp>
        <p:nvSpPr>
          <p:cNvPr id="12" name="Date" descr="{&quot;templafy&quot;:{&quot;id&quot;:&quot;7541b2c3-2b71-4277-beb4-67b000619973&quot;}}">
            <a:extLst>
              <a:ext uri="{FF2B5EF4-FFF2-40B4-BE49-F238E27FC236}">
                <a16:creationId xmlns:a16="http://schemas.microsoft.com/office/drawing/2014/main" id="{C8A7B36A-B3BC-45C2-A59F-40A3507CDE25}"/>
              </a:ext>
            </a:extLst>
          </p:cNvPr>
          <p:cNvSpPr/>
          <p:nvPr userDrawn="1"/>
        </p:nvSpPr>
        <p:spPr>
          <a:xfrm>
            <a:off x="1349406" y="6444000"/>
            <a:ext cx="1615873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200" noProof="0">
                <a:solidFill>
                  <a:schemeClr val="tx1"/>
                </a:solidFill>
                <a:latin typeface="+mn-lt"/>
              </a:rPr>
              <a:t>1. Juli 2023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87A60C8-28BE-4B3A-BCC2-C1EB91D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54" y="6444000"/>
            <a:ext cx="371162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lang="en-GB" sz="12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fld id="{9C819A1E-7CFD-44ED-A7EE-35C8DB5FAD42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9B41C1E1-CEB7-486D-9162-CFFACABF0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736" y="204263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noProof="0"/>
              <a:t>Textebene 1</a:t>
            </a:r>
          </a:p>
          <a:p>
            <a:pPr lvl="1"/>
            <a:r>
              <a:rPr lang="de-CH" noProof="0"/>
              <a:t>Textebene 2</a:t>
            </a:r>
          </a:p>
          <a:p>
            <a:pPr lvl="1"/>
            <a:r>
              <a:rPr lang="de-CH" noProof="0"/>
              <a:t>Textebene 2</a:t>
            </a:r>
            <a:br>
              <a:rPr lang="de-CH" noProof="0"/>
            </a:br>
            <a:r>
              <a:rPr lang="de-CH" noProof="0"/>
              <a:t>Textebene 2</a:t>
            </a:r>
          </a:p>
          <a:p>
            <a:pPr lvl="2"/>
            <a:r>
              <a:rPr lang="de-CH" noProof="0"/>
              <a:t>Textebene 3</a:t>
            </a:r>
          </a:p>
          <a:p>
            <a:pPr lvl="3"/>
            <a:r>
              <a:rPr lang="de-CH" noProof="0"/>
              <a:t>Textebene 4</a:t>
            </a:r>
          </a:p>
          <a:p>
            <a:pPr lvl="4"/>
            <a:r>
              <a:rPr lang="de-CH" noProof="0"/>
              <a:t>Textebene 5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id="{789BBD91-FA68-409D-B381-32B864E6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80" y="290873"/>
            <a:ext cx="10515600" cy="749575"/>
          </a:xfrm>
          <a:prstGeom prst="rect">
            <a:avLst/>
          </a:prstGeom>
        </p:spPr>
        <p:txBody>
          <a:bodyPr vert="horz" lIns="91440" tIns="90000" rIns="91440" bIns="45720" rtlCol="0" anchor="t">
            <a:normAutofit/>
          </a:bodyPr>
          <a:lstStyle/>
          <a:p>
            <a:r>
              <a:rPr lang="de-CH" noProof="0"/>
              <a:t>Titel </a:t>
            </a:r>
          </a:p>
        </p:txBody>
      </p:sp>
      <p:pic>
        <p:nvPicPr>
          <p:cNvPr id="7" name="Logo" descr="{&quot;templafy&quot;:{&quot;id&quot;:&quot;c59cd89e-55f8-48fd-bbd1-d47b7831948b&quot;}}">
            <a:extLst>
              <a:ext uri="{FF2B5EF4-FFF2-40B4-BE49-F238E27FC236}">
                <a16:creationId xmlns:a16="http://schemas.microsoft.com/office/drawing/2014/main" id="{C8CC40D7-2195-01A5-547F-1AA9D4FED02E}"/>
              </a:ext>
            </a:extLst>
          </p:cNvPr>
          <p:cNvPicPr>
            <a:picLocks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" y="306000"/>
            <a:ext cx="1148544" cy="720090"/>
          </a:xfrm>
          <a:prstGeom prst="rect">
            <a:avLst/>
          </a:prstGeom>
        </p:spPr>
      </p:pic>
      <p:cxnSp>
        <p:nvCxnSpPr>
          <p:cNvPr id="13" name="Red line">
            <a:extLst>
              <a:ext uri="{FF2B5EF4-FFF2-40B4-BE49-F238E27FC236}">
                <a16:creationId xmlns:a16="http://schemas.microsoft.com/office/drawing/2014/main" id="{ADA05145-5711-4522-8D2E-644F05000567}"/>
              </a:ext>
            </a:extLst>
          </p:cNvPr>
          <p:cNvCxnSpPr>
            <a:cxnSpLocks/>
          </p:cNvCxnSpPr>
          <p:nvPr userDrawn="1"/>
        </p:nvCxnSpPr>
        <p:spPr>
          <a:xfrm>
            <a:off x="1147445" y="47458"/>
            <a:ext cx="10569674" cy="0"/>
          </a:xfrm>
          <a:prstGeom prst="line">
            <a:avLst/>
          </a:prstGeom>
          <a:ln w="952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4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14" r:id="rId2"/>
    <p:sldLayoutId id="2147483675" r:id="rId3"/>
    <p:sldLayoutId id="2147483715" r:id="rId4"/>
    <p:sldLayoutId id="2147483653" r:id="rId5"/>
    <p:sldLayoutId id="2147483689" r:id="rId6"/>
    <p:sldLayoutId id="2147483688" r:id="rId7"/>
    <p:sldLayoutId id="2147483690" r:id="rId8"/>
    <p:sldLayoutId id="2147483703" r:id="rId9"/>
    <p:sldLayoutId id="2147483704" r:id="rId10"/>
    <p:sldLayoutId id="2147483705" r:id="rId11"/>
    <p:sldLayoutId id="2147483654" r:id="rId12"/>
    <p:sldLayoutId id="2147483706" r:id="rId13"/>
    <p:sldLayoutId id="2147483680" r:id="rId14"/>
    <p:sldLayoutId id="2147483678" r:id="rId15"/>
    <p:sldLayoutId id="2147483709" r:id="rId16"/>
    <p:sldLayoutId id="2147483710" r:id="rId17"/>
    <p:sldLayoutId id="2147483711" r:id="rId18"/>
    <p:sldLayoutId id="2147483712" r:id="rId19"/>
    <p:sldLayoutId id="2147483713" r:id="rId20"/>
    <p:sldLayoutId id="2147483716" r:id="rId21"/>
    <p:sldLayoutId id="2147483717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Courier New" panose="02070309020205020404" pitchFamily="49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rgbClr val="FF0000"/>
        </a:buClr>
        <a:buFontTx/>
        <a:buChar char="‒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3pPr>
      <a:lvl4pPr marL="100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4pPr>
      <a:lvl5pPr marL="133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customXml" Target="../../customXml/item29.xml"/><Relationship Id="rId1" Type="http://schemas.openxmlformats.org/officeDocument/2006/relationships/customXml" Target="../../customXml/item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52367729-CA1D-28DF-B11F-BBE878109784}"/>
              </a:ext>
            </a:extLst>
          </p:cNvPr>
          <p:cNvSpPr txBox="1"/>
          <p:nvPr/>
        </p:nvSpPr>
        <p:spPr>
          <a:xfrm>
            <a:off x="1115723" y="1286073"/>
            <a:ext cx="19417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5.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950895F-8E36-8BE5-1DED-901AF3946734}"/>
              </a:ext>
            </a:extLst>
          </p:cNvPr>
          <p:cNvSpPr txBox="1"/>
          <p:nvPr/>
        </p:nvSpPr>
        <p:spPr>
          <a:xfrm>
            <a:off x="3136052" y="1283562"/>
            <a:ext cx="20631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6.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6EDD579-C646-8290-D785-3073DF21864C}"/>
              </a:ext>
            </a:extLst>
          </p:cNvPr>
          <p:cNvSpPr txBox="1"/>
          <p:nvPr/>
        </p:nvSpPr>
        <p:spPr>
          <a:xfrm>
            <a:off x="5258390" y="1252784"/>
            <a:ext cx="214355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1.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BB2CDCE-E383-ECCC-1ED6-95DD51058F00}"/>
              </a:ext>
            </a:extLst>
          </p:cNvPr>
          <p:cNvSpPr txBox="1"/>
          <p:nvPr/>
        </p:nvSpPr>
        <p:spPr>
          <a:xfrm>
            <a:off x="3077803" y="3035933"/>
            <a:ext cx="218994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7.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67EDA2-1BEA-A6AE-2ECA-CF6E87ECE913}"/>
              </a:ext>
            </a:extLst>
          </p:cNvPr>
          <p:cNvSpPr txBox="1"/>
          <p:nvPr/>
        </p:nvSpPr>
        <p:spPr>
          <a:xfrm>
            <a:off x="7418752" y="1248595"/>
            <a:ext cx="213357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2.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B081AA7-4EA2-1573-0530-908911D67AA3}"/>
              </a:ext>
            </a:extLst>
          </p:cNvPr>
          <p:cNvSpPr txBox="1"/>
          <p:nvPr/>
        </p:nvSpPr>
        <p:spPr>
          <a:xfrm>
            <a:off x="7412547" y="3050407"/>
            <a:ext cx="2133571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3.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21B20C7-9E9D-3913-EB02-99AB885D0DE9}"/>
              </a:ext>
            </a:extLst>
          </p:cNvPr>
          <p:cNvSpPr txBox="1"/>
          <p:nvPr/>
        </p:nvSpPr>
        <p:spPr>
          <a:xfrm>
            <a:off x="9578693" y="1226798"/>
            <a:ext cx="194769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4.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5C85925-633D-D365-B2CF-F82A99BADF8B}"/>
              </a:ext>
            </a:extLst>
          </p:cNvPr>
          <p:cNvSpPr txBox="1"/>
          <p:nvPr/>
        </p:nvSpPr>
        <p:spPr>
          <a:xfrm>
            <a:off x="6410504" y="4852784"/>
            <a:ext cx="5115879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9.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2DF53E5-8CF9-E64B-1CC6-D902C15842E6}"/>
              </a:ext>
            </a:extLst>
          </p:cNvPr>
          <p:cNvSpPr txBox="1"/>
          <p:nvPr/>
        </p:nvSpPr>
        <p:spPr>
          <a:xfrm>
            <a:off x="1096235" y="4886066"/>
            <a:ext cx="525576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8. Feld</a:t>
            </a:r>
          </a:p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B15B1F2-00D8-3A0B-9321-67AACE4A9C35}"/>
              </a:ext>
            </a:extLst>
          </p:cNvPr>
          <p:cNvSpPr txBox="1"/>
          <p:nvPr/>
        </p:nvSpPr>
        <p:spPr>
          <a:xfrm>
            <a:off x="1081643" y="627321"/>
            <a:ext cx="756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&lt;Titel&gt;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9C90B1B-9310-F4B5-241F-D34B8F7C955D}"/>
              </a:ext>
            </a:extLst>
          </p:cNvPr>
          <p:cNvSpPr txBox="1"/>
          <p:nvPr/>
        </p:nvSpPr>
        <p:spPr>
          <a:xfrm>
            <a:off x="6718978" y="642986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&lt;Antragsteller&gt;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7D6226DC-1A2C-D2C5-BF1F-1527F6B336FB}"/>
              </a:ext>
            </a:extLst>
          </p:cNvPr>
          <p:cNvSpPr txBox="1"/>
          <p:nvPr/>
        </p:nvSpPr>
        <p:spPr>
          <a:xfrm>
            <a:off x="9990385" y="626753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&lt;Datum&gt;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3452067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Dividers SectionNumber Responsible TimeSlot Duration SlideNumb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Abhängigkeiten / Voraussetzungen / Umfel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Abhängigkeiten / Voraussetzungen / Umfel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Abhängigkeiten / Voraussetzungen / Umfel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Nutzniesser / Stakeholdergruppe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Ideen- und Bedarfsanmeldun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Nutzniesser / Stakeholdergruppe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Abhängigkeiten / Voraussetzungen / Umfel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Bezeichnu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Bezeichnu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  <p:tag name="OFFICATWORKEXPRESSIONTAG" val="Bezeichnu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KSSG_St.Gallen.thmx"/>
</p:tagLst>
</file>

<file path=ppt/theme/theme1.xml><?xml version="1.0" encoding="utf-8"?>
<a:theme xmlns:a="http://schemas.openxmlformats.org/drawingml/2006/main" name="Universität Bern">
  <a:themeElements>
    <a:clrScheme name="Farben Universitat Bern">
      <a:dk1>
        <a:sysClr val="windowText" lastClr="000000"/>
      </a:dk1>
      <a:lt1>
        <a:sysClr val="window" lastClr="FFFFFF"/>
      </a:lt1>
      <a:dk2>
        <a:srgbClr val="000000"/>
      </a:dk2>
      <a:lt2>
        <a:srgbClr val="EDEDED"/>
      </a:lt2>
      <a:accent1>
        <a:srgbClr val="668271"/>
      </a:accent1>
      <a:accent2>
        <a:srgbClr val="CFC43C"/>
      </a:accent2>
      <a:accent3>
        <a:srgbClr val="5294B4"/>
      </a:accent3>
      <a:accent4>
        <a:srgbClr val="75C4C5"/>
      </a:accent4>
      <a:accent5>
        <a:srgbClr val="9B3841"/>
      </a:accent5>
      <a:accent6>
        <a:srgbClr val="E4003C"/>
      </a:accent6>
      <a:hlink>
        <a:srgbClr val="0563C1"/>
      </a:hlink>
      <a:folHlink>
        <a:srgbClr val="954F72"/>
      </a:folHlink>
    </a:clrScheme>
    <a:fontScheme name="University of B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slideVersion":0,"isValidatorEnabled":false,"isLocked":false,"elementsMetadata":[],"slideId":"637873486094850872","enableDocumentContentUpdater":true,"version":"1.13"}]]></TemplafySlideTemplateConfiguration>
</file>

<file path=customXml/item10.xml><?xml version="1.0" encoding="utf-8"?>
<TemplafyFormConfiguration><![CDATA[{"formFields":[{"required":true,"helpTexts":{"prefix":"","postfix":""},"spacing":{},"type":"datePicker","name":"Date","label":"Datum","fullyQualifiedName":"Date"},{"dataSource":"PowerPoint Footer Choice","displayColumn":"choice","hideIfNoUserInteractionRequired":false,"distinct":true,"required":true,"autoSelectFirstOption":false,"helpTexts":{"prefix":"","postfix":""},"spacing":{},"type":"dropDown","name":"FooterChoice","label":"Inhalt der Fußzeile","fullyQualifiedName":"FooterChoice"},{"required":false,"placeholder":"","lines":0,"helpTexts":{"prefix":"","postfix":""},"spacing":{},"type":"textBox","name":"Footer","label":"Fußzeile","fullyQualifiedName":"Footer"},{"dataSource":"LogoPowerPoint","displayColumn":"id","hideIfNoUserInteractionRequired":true,"distinct":true,"required":false,"autoSelectFirstOption":true,"helpTexts":{"prefix":"","postfix":""},"spacing":{},"type":"dropDown","name":"Logo","label":"Logo","fullyQualifiedName":"Logo"}],"formDataEntries":[{"name":"Date","value":"rvtx8Hlva0lHxEgF1maQAQ=="},{"name":"FooterChoice","value":"Z2eF3iymXGQicZCtNG1OaA=="},{"name":"Footer","value":"SleOjA9LenlMjPPNEtUABQ=="},{"name":"Logo","value":"Z2eF3iymXGQicZCtNG1OaA=="}]}]]></TemplafyFormConfiguration>
</file>

<file path=customXml/item11.xml><?xml version="1.0" encoding="utf-8"?>
<TemplafySlideTemplateConfiguration><![CDATA[{"slideVersion":0,"isValidatorEnabled":false,"isLocked":false,"elementsMetadata":[],"slideId":"637914799454929334","enableDocumentContentUpdater":true,"version":"1.13"}]]></TemplafySlideTemplateConfiguration>
</file>

<file path=customXml/item12.xml><?xml version="1.0" encoding="utf-8"?>
<TemplafySlideTemplateConfiguration><![CDATA[{"slideVersion":0,"isValidatorEnabled":false,"isLocked":false,"elementsMetadata":[],"slideId":"637873486094850872","enableDocumentContentUpdater":true,"version":"1.13"}]]></TemplafySlideTemplateConfiguration>
</file>

<file path=customXml/item13.xml><?xml version="1.0" encoding="utf-8"?>
<TemplafySlideTemplateConfiguration><![CDATA[{"slideVersion":0,"isValidatorEnabled":false,"isLocked":false,"elementsMetadata":[],"slideId":"637873486094382105","enableDocumentContentUpdater":true,"version":"1.13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0,"isValidatorEnabled":false,"isLocked":false,"elementsMetadata":[],"slideId":"637910471548197205","enableDocumentContentUpdater":true,"version":"1.13"}]]></TemplafySlideTemplate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TemplateConfiguration><![CDATA[{"slideVersion":0,"isValidatorEnabled":false,"isLocked":false,"elementsMetadata":[],"slideId":"637914799455398208","enableDocumentContentUpdater":true,"version":"1.13"}]]></TemplafySlideTemplateConfiguration>
</file>

<file path=customXml/item2.xml><?xml version="1.0" encoding="utf-8"?>
<TemplafySlideTemplateConfiguration><![CDATA[{"slideVersion":0,"isValidatorEnabled":false,"isLocked":false,"elementsMetadata":[],"slideId":"637910471548040951","enableDocumentContentUpdater":true,"version":"1.13"}]]></TemplafySlideTemplateConfiguration>
</file>

<file path=customXml/item20.xml><?xml version="1.0" encoding="utf-8"?>
<TemplafySlideTemplateConfiguration><![CDATA[{"slideVersion":0,"isValidatorEnabled":false,"isLocked":false,"elementsMetadata":[],"slideId":"637873486094694626","enableDocumentContentUpdater":true,"version":"1.13"}]]></TemplafySlideTemplateConfiguration>
</file>

<file path=customXml/item2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d2286e4-1db9-48cb-b93d-cfd50ac81ee6">
      <UserInfo>
        <DisplayName>Spicher, Nathalie (VD)</DisplayName>
        <AccountId>35</AccountId>
        <AccountType/>
      </UserInfo>
    </SharedWithUsers>
  </documentManagement>
</p:properties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slideVersion":0,"isValidatorEnabled":false,"isLocked":false,"elementsMetadata":[],"slideId":"637914799455241930","enableDocumentContentUpdater":true,"version":"1.13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slideVersion":0,"isValidatorEnabled":false,"isLocked":false,"elementsMetadata":[],"slideId":"637910471548509700","enableDocumentContentUpdater":true,"version":"1.13"}]]></TemplafySlideTemplateConfiguration>
</file>

<file path=customXml/item27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2DE6BDE43EA84A974CB5D1F5FFDB2B" ma:contentTypeVersion="6" ma:contentTypeDescription="Ein neues Dokument erstellen." ma:contentTypeScope="" ma:versionID="a9129a91ac34e4025e89ae99fb41b424">
  <xsd:schema xmlns:xsd="http://www.w3.org/2001/XMLSchema" xmlns:xs="http://www.w3.org/2001/XMLSchema" xmlns:p="http://schemas.microsoft.com/office/2006/metadata/properties" xmlns:ns2="316131e0-287d-4419-8eee-2817d6670a2e" xmlns:ns3="ed2286e4-1db9-48cb-b93d-cfd50ac81ee6" targetNamespace="http://schemas.microsoft.com/office/2006/metadata/properties" ma:root="true" ma:fieldsID="67c3f1d6db6e5d66febb4ffab46464e2" ns2:_="" ns3:_="">
    <xsd:import namespace="316131e0-287d-4419-8eee-2817d6670a2e"/>
    <xsd:import namespace="ed2286e4-1db9-48cb-b93d-cfd50ac81e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131e0-287d-4419-8eee-2817d6670a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286e4-1db9-48cb-b93d-cfd50ac81e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8.xml><?xml version="1.0" encoding="utf-8"?>
<TemplafySlideTemplateConfiguration><![CDATA[{"slideVersion":0,"isValidatorEnabled":false,"isLocked":false,"elementsMetadata":[],"slideId":"637934628939598277","enableDocumentContentUpdater":true,"version":"1.13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slideVersion":0,"isValidatorEnabled":false,"isLocked":false,"elementsMetadata":[],"slideId":"637873486094538345","enableDocumentContentUpdater":true,"version":"1.13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TemplateConfiguration><![CDATA[{"elementsMetadata":[{"type":"shape","id":"b469591c-292c-424a-a96a-efbcb423cd77","elementConfiguration":{"templateBinding":"Universität Bern, {{UserProfile.Institution.Shortname}}","disableUpdates":false,"type":"text"}},{"type":"shape","id":"f2a31014-6a88-44ad-be08-3191a56970bd","elementConfiguration":{"binding":"Form.Footer","visibility":{"action":"hide","binding":"Form.FooterChoice.Choice","operator":"equals","compareValue":"Institut"},"disableUpdates":false,"type":"text"}},{"type":"shape","id":"7541b2c3-2b71-4277-beb4-67b000619973","elementConfiguration":{"format":"{{DateFormats.CustomA}}","binding":"Form.Date","disableUpdates":false,"type":"date"}},{"type":"shape","id":"c59cd89e-55f8-48fd-bbd1-d47b7831948b","elementConfiguration":{"inheritDimensions":"inheritNone","width":"{{Form.Logo.LogoPPTSmallWidth}}","height":"{{Form.Logo.LogoPPTSmallHeight}}","binding":"Form.Logo.LogoPPTSmall","disableUpdates":false,"type":"image"}},{"type":"shape","id":"0e10a0a9-db6c-49cb-b67c-c3485f6316b7","elementConfiguration":{"inheritDimensions":"inheritNone","width":"{{Form.Logo.LogoPPT_Width2}}","height":"{{Form.Logo.LogoPPT_Height2}}","binding":"Form.Logo.LogoPPTBlack","disableUpdates":false,"type":"image"}},{"type":"shape","id":"76a8b115-4254-441f-89d6-c9bcae1a5249","elementConfiguration":{"templateBinding":"{{UserProfile.FirstName}} {{UserProfile.LastName}}, {{UserProfile.Description}}","disableUpdates":false,"type":"text"}},{"type":"shape","id":"8b5a8962-d2ac-491c-bdd5-077e32f285c9","elementConfiguration":{"inheritDimensions":"inheritNone","width":"{{Form.Logo.LogoPPTSmallWidth}}","height":"{{Form.Logo.LogoPPTSmallHeight}}","binding":"Form.Logo.LogoPPTSmall","disableUpdates":false,"type":"image"}},{"type":"shape","id":"665bdc60-92dd-4ec0-b360-7d22a313a68c","elementConfiguration":{"inheritDimensions":"inheritNone","width":"{{Form.Logo.LogoPPTWidth}}","height":"{{Form.Logo.LogoPPTHeight}}","binding":"Form.Logo.LogoPPT","disableUpdates":false,"type":"image"}},{"type":"shape","id":"35f24ed6-73a6-4749-a4de-96f9ea8143f1","elementConfiguration":{"binding":"UserProfile.Phone","disableUpdates":false,"type":"text"}},{"type":"shape","id":"0d2cd29b-7ac9-495c-8f2b-6d55220ed7e9","elementConfiguration":{"binding":"UserProfile.Emailaddress","disableUpdates":false,"type":"text"}},{"type":"shape","id":"614991ad-08fd-4dd0-bf0e-f8c5d992f51e","elementConfiguration":{"binding":"UserProfile.Description","disableUpdates":false,"type":"text"}},{"type":"shape","id":"a7e21bda-20d8-44ac-b0d4-6a58d1a7a923","elementConfiguration":{"templateBinding":"{{UserProfile.FirstName}} {{UserProfile.LastName}}","disableUpdates":false,"type":"text"}},{"type":"shape","id":"4657450b-0dc0-4125-a48f-80d438579689","elementConfiguration":{"binding":"UserProfile.Titel","disableUpdates":false,"type":"text"}},{"type":"shape","id":"3a1cc8a0-c89b-4d08-84f1-ef12bdb3c851","elementConfiguration":{"inheritDimensions":"inheritNone","width":"{{Form.Logo.LogoPPT_Width2}}","height":"{{Form.Logo.LogoPPT_Height2}}","binding":"Form.Logo.LogoPPT_White","disableUpdates":false,"type":"image"}},{"type":"shape","id":"9e1a2b05-dd61-429d-b5ba-6d14549dae89","elementConfiguration":{"templateBinding":"{{UserProfile.FirstName}} {{UserProfile.LastName}}, {{UserProfile.Description}}","disableUpdates":false,"type":"text"}},{"type":"shape","id":"bf2e03c0-c171-4142-ac67-e55f290a4b49","elementConfiguration":{"templateBinding":"Universität Bern, {{UserProfile.Institution.Shortname}}","disableUpdates":false,"type":"text"}},{"type":"shape","id":"52426d1e-bb5d-4cd8-96ef-f9e4e7a923fa","elementConfiguration":{"binding":"Form.Footer","visibility":{"action":"hide","binding":"Form.FooterChoice.Choice","operator":"equals","compareValue":"Institut"},"disableUpdates":false,"type":"text"}},{"type":"shape","id":"708b3fb9-a11f-41a4-b59f-4b186cc315d4","elementConfiguration":{"format":"{{DateFormats.CustomA}}","binding":"Form.Date","disableUpdates":false,"type":"date"}},{"type":"shape","id":"7eee94f9-2351-47a5-8247-b97e107b15ad","elementConfiguration":{"inheritDimensions":"inheritNone","width":"{{Form.Logo.LogoPPTSmallWidth}}","height":"{{Form.Logo.LogoPPTSmallHeight}}","binding":"Form.Logo.LogoPPTSmallWhite","disableUpdates":false,"type":"image"}},{"type":"shape","id":"ad509b04-f8ca-4bdb-92fb-4f469c97298a","elementConfiguration":{"templateBinding":"{{UserProfile.FirstName}} {{UserProfile.LastName}}, {{UserProfile.Description}}","disableUpdates":false,"type":"text"}},{"type":"shape","id":"75467330-cfaf-45bf-a072-03a4910bee23","elementConfiguration":{"binding":"Form.Footer","visibility":{"action":"hide","binding":"Form.FooterChoice.Choice","operator":"equals","compareValue":"Institut"},"disableUpdates":false,"type":"text"}},{"type":"shape","id":"f0d453ab-d44a-40b5-8edf-3d8e8bd46f07","elementConfiguration":{"templateBinding":"Universität Bern, {{UserProfile.Institution.Shortname}}","disableUpdates":false,"type":"text"}},{"type":"shape","id":"c53f318d-d8bc-41b4-bff3-cb7d7c38de1c","elementConfiguration":{"format":"{{DateFormats.CustomA}}","binding":"Form.Date","disableUpdates":false,"type":"date"}},{"type":"shape","id":"1fd48db7-cc40-4d6e-9c01-e60cf0be2a9b","elementConfiguration":{"inheritDimensions":"inheritNone","width":"{{Form.Logo.LogoPPTSmallWidth}}","height":"{{Form.Logo.LogoPPTSmallHeight}}","binding":"Form.Logo.LogoPPTSmallWhite","disableUpdates":false,"type":"image"}},{"type":"shape","id":"22470634-c44a-4dfd-a067-70565957a685","elementConfiguration":{"inheritDimensions":"inheritNone","width":"{{Form.Logo.LogoPPT_Width2}}","height":"{{Form.Logo.LogoPPT_Height2}}","binding":"Form.Logo.LogoPPT_White","disableUpdates":false,"type":"image"}}],"transformationConfigurations":[],"templateName":"","templateDescription":"","enableDocumentContentUpdater":true,"version":"1.13"}]]></Templafy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12A1B5-BDFC-4703-A217-7FD422152885}">
  <ds:schemaRefs/>
</ds:datastoreItem>
</file>

<file path=customXml/itemProps10.xml><?xml version="1.0" encoding="utf-8"?>
<ds:datastoreItem xmlns:ds="http://schemas.openxmlformats.org/officeDocument/2006/customXml" ds:itemID="{F6F60DA4-B48E-4AC5-BEB5-DA3265DA113C}">
  <ds:schemaRefs/>
</ds:datastoreItem>
</file>

<file path=customXml/itemProps11.xml><?xml version="1.0" encoding="utf-8"?>
<ds:datastoreItem xmlns:ds="http://schemas.openxmlformats.org/officeDocument/2006/customXml" ds:itemID="{84E839F1-E1D2-4A6A-8B5B-76E87D8BC3DE}">
  <ds:schemaRefs/>
</ds:datastoreItem>
</file>

<file path=customXml/itemProps12.xml><?xml version="1.0" encoding="utf-8"?>
<ds:datastoreItem xmlns:ds="http://schemas.openxmlformats.org/officeDocument/2006/customXml" ds:itemID="{A9D0B2AE-206B-40A8-B6EF-9854CAC839E9}">
  <ds:schemaRefs/>
</ds:datastoreItem>
</file>

<file path=customXml/itemProps13.xml><?xml version="1.0" encoding="utf-8"?>
<ds:datastoreItem xmlns:ds="http://schemas.openxmlformats.org/officeDocument/2006/customXml" ds:itemID="{B6CA8423-B890-40E4-ABEC-C30754F60786}">
  <ds:schemaRefs/>
</ds:datastoreItem>
</file>

<file path=customXml/itemProps14.xml><?xml version="1.0" encoding="utf-8"?>
<ds:datastoreItem xmlns:ds="http://schemas.openxmlformats.org/officeDocument/2006/customXml" ds:itemID="{BB40A9B3-E595-4B25-A581-D0F357CF34C3}">
  <ds:schemaRefs/>
</ds:datastoreItem>
</file>

<file path=customXml/itemProps15.xml><?xml version="1.0" encoding="utf-8"?>
<ds:datastoreItem xmlns:ds="http://schemas.openxmlformats.org/officeDocument/2006/customXml" ds:itemID="{2511B040-502F-4087-AE33-8BF5F823DAAC}">
  <ds:schemaRefs/>
</ds:datastoreItem>
</file>

<file path=customXml/itemProps16.xml><?xml version="1.0" encoding="utf-8"?>
<ds:datastoreItem xmlns:ds="http://schemas.openxmlformats.org/officeDocument/2006/customXml" ds:itemID="{E62EA67E-193E-47B5-B597-2071FBFE882B}">
  <ds:schemaRefs/>
</ds:datastoreItem>
</file>

<file path=customXml/itemProps17.xml><?xml version="1.0" encoding="utf-8"?>
<ds:datastoreItem xmlns:ds="http://schemas.openxmlformats.org/officeDocument/2006/customXml" ds:itemID="{D3CCB4CD-9FBA-4673-82C4-1275D7A40D99}">
  <ds:schemaRefs/>
</ds:datastoreItem>
</file>

<file path=customXml/itemProps18.xml><?xml version="1.0" encoding="utf-8"?>
<ds:datastoreItem xmlns:ds="http://schemas.openxmlformats.org/officeDocument/2006/customXml" ds:itemID="{03764EF4-FDFB-4B2A-812C-1BA2EA4FA0F3}">
  <ds:schemaRefs/>
</ds:datastoreItem>
</file>

<file path=customXml/itemProps19.xml><?xml version="1.0" encoding="utf-8"?>
<ds:datastoreItem xmlns:ds="http://schemas.openxmlformats.org/officeDocument/2006/customXml" ds:itemID="{963A5401-B5BA-4BF8-A30E-6E2A6E9297A7}">
  <ds:schemaRefs/>
</ds:datastoreItem>
</file>

<file path=customXml/itemProps2.xml><?xml version="1.0" encoding="utf-8"?>
<ds:datastoreItem xmlns:ds="http://schemas.openxmlformats.org/officeDocument/2006/customXml" ds:itemID="{EBCC1A41-2D6D-4E11-856A-CDE480C49392}">
  <ds:schemaRefs/>
</ds:datastoreItem>
</file>

<file path=customXml/itemProps20.xml><?xml version="1.0" encoding="utf-8"?>
<ds:datastoreItem xmlns:ds="http://schemas.openxmlformats.org/officeDocument/2006/customXml" ds:itemID="{678729F8-651C-42D8-8D3A-FA0C5CFA7182}">
  <ds:schemaRefs/>
</ds:datastoreItem>
</file>

<file path=customXml/itemProps21.xml><?xml version="1.0" encoding="utf-8"?>
<ds:datastoreItem xmlns:ds="http://schemas.openxmlformats.org/officeDocument/2006/customXml" ds:itemID="{A6C44B17-4605-4067-96ED-FF226EBEF076}">
  <ds:schemaRefs>
    <ds:schemaRef ds:uri="316131e0-287d-4419-8eee-2817d6670a2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2.xml><?xml version="1.0" encoding="utf-8"?>
<ds:datastoreItem xmlns:ds="http://schemas.openxmlformats.org/officeDocument/2006/customXml" ds:itemID="{47ADF2E6-B50F-4DE1-A131-96CA45901A5A}">
  <ds:schemaRefs/>
</ds:datastoreItem>
</file>

<file path=customXml/itemProps23.xml><?xml version="1.0" encoding="utf-8"?>
<ds:datastoreItem xmlns:ds="http://schemas.openxmlformats.org/officeDocument/2006/customXml" ds:itemID="{B8F3DA6E-92E6-4653-A966-21B1D6F1BC03}">
  <ds:schemaRefs/>
</ds:datastoreItem>
</file>

<file path=customXml/itemProps24.xml><?xml version="1.0" encoding="utf-8"?>
<ds:datastoreItem xmlns:ds="http://schemas.openxmlformats.org/officeDocument/2006/customXml" ds:itemID="{04723C16-F864-456D-9504-001C0D4533D4}">
  <ds:schemaRefs/>
</ds:datastoreItem>
</file>

<file path=customXml/itemProps25.xml><?xml version="1.0" encoding="utf-8"?>
<ds:datastoreItem xmlns:ds="http://schemas.openxmlformats.org/officeDocument/2006/customXml" ds:itemID="{7F862517-022C-41CA-ADC6-F403993064A2}">
  <ds:schemaRefs/>
</ds:datastoreItem>
</file>

<file path=customXml/itemProps26.xml><?xml version="1.0" encoding="utf-8"?>
<ds:datastoreItem xmlns:ds="http://schemas.openxmlformats.org/officeDocument/2006/customXml" ds:itemID="{7120D989-3C83-431F-A31F-A844B2206163}">
  <ds:schemaRefs/>
</ds:datastoreItem>
</file>

<file path=customXml/itemProps27.xml><?xml version="1.0" encoding="utf-8"?>
<ds:datastoreItem xmlns:ds="http://schemas.openxmlformats.org/officeDocument/2006/customXml" ds:itemID="{6D316EC4-7A6E-4171-8557-F907D6B72807}"/>
</file>

<file path=customXml/itemProps28.xml><?xml version="1.0" encoding="utf-8"?>
<ds:datastoreItem xmlns:ds="http://schemas.openxmlformats.org/officeDocument/2006/customXml" ds:itemID="{0ADCC6C4-28FE-4505-A9E2-E09FDBA3938E}">
  <ds:schemaRefs/>
</ds:datastoreItem>
</file>

<file path=customXml/itemProps29.xml><?xml version="1.0" encoding="utf-8"?>
<ds:datastoreItem xmlns:ds="http://schemas.openxmlformats.org/officeDocument/2006/customXml" ds:itemID="{36ED6935-CE8E-4F5A-ADD7-C979D68968A2}">
  <ds:schemaRefs/>
</ds:datastoreItem>
</file>

<file path=customXml/itemProps3.xml><?xml version="1.0" encoding="utf-8"?>
<ds:datastoreItem xmlns:ds="http://schemas.openxmlformats.org/officeDocument/2006/customXml" ds:itemID="{6E97F1B1-0001-4132-83AB-CF3FDC3ADCCE}">
  <ds:schemaRefs/>
</ds:datastoreItem>
</file>

<file path=customXml/itemProps4.xml><?xml version="1.0" encoding="utf-8"?>
<ds:datastoreItem xmlns:ds="http://schemas.openxmlformats.org/officeDocument/2006/customXml" ds:itemID="{26354C88-0AC2-49A1-9AC5-A8DE283A9D91}">
  <ds:schemaRefs/>
</ds:datastoreItem>
</file>

<file path=customXml/itemProps5.xml><?xml version="1.0" encoding="utf-8"?>
<ds:datastoreItem xmlns:ds="http://schemas.openxmlformats.org/officeDocument/2006/customXml" ds:itemID="{07FFDB42-EB20-4CC7-97A5-3E45069361FF}">
  <ds:schemaRefs/>
</ds:datastoreItem>
</file>

<file path=customXml/itemProps6.xml><?xml version="1.0" encoding="utf-8"?>
<ds:datastoreItem xmlns:ds="http://schemas.openxmlformats.org/officeDocument/2006/customXml" ds:itemID="{0A848CE1-37C1-4AFE-93DF-8CF156D4FC8E}">
  <ds:schemaRefs/>
</ds:datastoreItem>
</file>

<file path=customXml/itemProps7.xml><?xml version="1.0" encoding="utf-8"?>
<ds:datastoreItem xmlns:ds="http://schemas.openxmlformats.org/officeDocument/2006/customXml" ds:itemID="{DE2D74B5-7003-498A-9B48-261A6C907E88}">
  <ds:schemaRefs/>
</ds:datastoreItem>
</file>

<file path=customXml/itemProps8.xml><?xml version="1.0" encoding="utf-8"?>
<ds:datastoreItem xmlns:ds="http://schemas.openxmlformats.org/officeDocument/2006/customXml" ds:itemID="{FF5435DD-6423-4D90-8B66-8E247D33BF7D}">
  <ds:schemaRefs/>
</ds:datastoreItem>
</file>

<file path=customXml/itemProps9.xml><?xml version="1.0" encoding="utf-8"?>
<ds:datastoreItem xmlns:ds="http://schemas.openxmlformats.org/officeDocument/2006/customXml" ds:itemID="{CA0C02DB-13BD-4C70-A36C-4E0C1B4A71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ArialMT</vt:lpstr>
      <vt:lpstr>Calibri</vt:lpstr>
      <vt:lpstr>Courier New</vt:lpstr>
      <vt:lpstr>Helvetica Neue</vt:lpstr>
      <vt:lpstr>Universität Bern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Fündeling, Cord-Ulrich (ID)</dc:creator>
  <cp:lastModifiedBy>Fündeling, Cord-Ulrich (ID)</cp:lastModifiedBy>
  <cp:revision>3</cp:revision>
  <dcterms:created xsi:type="dcterms:W3CDTF">2021-06-23T10:14:30Z</dcterms:created>
  <dcterms:modified xsi:type="dcterms:W3CDTF">2023-07-05T15:36:52Z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0x010100B92DE6BDE43EA84A974CB5D1F5FFDB2B</vt:lpwstr>
  </property>
  <property fmtid="{D5CDD505-2E9C-101B-9397-08002B2CF9AE}" pid="3" name="TemplafyTimeStamp">
    <vt:lpwstr>2022-09-07T09:13:05.7398657Z</vt:lpwstr>
  </property>
  <property fmtid="{D5CDD505-2E9C-101B-9397-08002B2CF9AE}" pid="4" name="TemplafyTenantId">
    <vt:lpwstr>unibern</vt:lpwstr>
  </property>
  <property fmtid="{D5CDD505-2E9C-101B-9397-08002B2CF9AE}" pid="5" name="TemplafyTemplateId">
    <vt:lpwstr>637890772301291048</vt:lpwstr>
  </property>
  <property fmtid="{D5CDD505-2E9C-101B-9397-08002B2CF9AE}" pid="6" name="TemplafyUserProfileId">
    <vt:lpwstr>637780994867717673</vt:lpwstr>
  </property>
  <property fmtid="{D5CDD505-2E9C-101B-9397-08002B2CF9AE}" pid="7" name="TemplafyLanguageCode">
    <vt:lpwstr>de-DE</vt:lpwstr>
  </property>
</Properties>
</file>